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8"/>
  </p:notesMasterIdLst>
  <p:handoutMasterIdLst>
    <p:handoutMasterId r:id="rId39"/>
  </p:handoutMasterIdLst>
  <p:sldIdLst>
    <p:sldId id="1528" r:id="rId5"/>
    <p:sldId id="1534" r:id="rId6"/>
    <p:sldId id="1548" r:id="rId7"/>
    <p:sldId id="1519" r:id="rId8"/>
    <p:sldId id="1545" r:id="rId9"/>
    <p:sldId id="1571" r:id="rId10"/>
    <p:sldId id="1572" r:id="rId11"/>
    <p:sldId id="1537" r:id="rId12"/>
    <p:sldId id="1552" r:id="rId13"/>
    <p:sldId id="1551" r:id="rId14"/>
    <p:sldId id="1550" r:id="rId15"/>
    <p:sldId id="1553" r:id="rId16"/>
    <p:sldId id="1554" r:id="rId17"/>
    <p:sldId id="1555" r:id="rId18"/>
    <p:sldId id="1566" r:id="rId19"/>
    <p:sldId id="1567" r:id="rId20"/>
    <p:sldId id="1559" r:id="rId21"/>
    <p:sldId id="1556" r:id="rId22"/>
    <p:sldId id="1558" r:id="rId23"/>
    <p:sldId id="1549" r:id="rId24"/>
    <p:sldId id="1540" r:id="rId25"/>
    <p:sldId id="1564" r:id="rId26"/>
    <p:sldId id="1560" r:id="rId27"/>
    <p:sldId id="1561" r:id="rId28"/>
    <p:sldId id="1562" r:id="rId29"/>
    <p:sldId id="1568" r:id="rId30"/>
    <p:sldId id="1569" r:id="rId31"/>
    <p:sldId id="1570" r:id="rId32"/>
    <p:sldId id="1563" r:id="rId33"/>
    <p:sldId id="1539" r:id="rId34"/>
    <p:sldId id="1544" r:id="rId35"/>
    <p:sldId id="1536" r:id="rId36"/>
    <p:sldId id="1535"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0078D7"/>
    <a:srgbClr val="000000"/>
    <a:srgbClr val="6DC2E9"/>
    <a:srgbClr val="00BCF2"/>
    <a:srgbClr val="FFFFFF"/>
    <a:srgbClr val="525252"/>
    <a:srgbClr val="EAEAEA"/>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67299" autoAdjust="0"/>
  </p:normalViewPr>
  <p:slideViewPr>
    <p:cSldViewPr>
      <p:cViewPr varScale="1">
        <p:scale>
          <a:sx n="75" d="100"/>
          <a:sy n="75" d="100"/>
        </p:scale>
        <p:origin x="229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7" d="100"/>
          <a:sy n="87" d="100"/>
        </p:scale>
        <p:origin x="38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96E77E-B1FC-4BE5-A633-33FB8C6382C9}" type="doc">
      <dgm:prSet loTypeId="urn:microsoft.com/office/officeart/2005/8/layout/hierarchy2" loCatId="hierarchy" qsTypeId="urn:microsoft.com/office/officeart/2005/8/quickstyle/simple5" qsCatId="simple" csTypeId="urn:microsoft.com/office/officeart/2005/8/colors/colorful1" csCatId="colorful" phldr="1"/>
      <dgm:spPr/>
      <dgm:t>
        <a:bodyPr/>
        <a:lstStyle/>
        <a:p>
          <a:endParaRPr lang="en-US"/>
        </a:p>
      </dgm:t>
    </dgm:pt>
    <dgm:pt modelId="{9124A52A-98CD-40EB-B122-A90C77940589}">
      <dgm:prSet phldrT="[Text]"/>
      <dgm:spPr/>
      <dgm:t>
        <a:bodyPr/>
        <a:lstStyle/>
        <a:p>
          <a:r>
            <a:rPr lang="es-ES" dirty="0"/>
            <a:t>Aplicación</a:t>
          </a:r>
          <a:endParaRPr lang="en-US" dirty="0"/>
        </a:p>
      </dgm:t>
    </dgm:pt>
    <dgm:pt modelId="{3967CA21-3F8C-44A0-B699-3BC9DB7D1228}" type="parTrans" cxnId="{F3922A41-993C-47AB-BF79-B769964E3151}">
      <dgm:prSet/>
      <dgm:spPr/>
      <dgm:t>
        <a:bodyPr/>
        <a:lstStyle/>
        <a:p>
          <a:endParaRPr lang="en-US"/>
        </a:p>
      </dgm:t>
    </dgm:pt>
    <dgm:pt modelId="{BAB112E3-8042-49E2-9DBD-79E86B7698E2}" type="sibTrans" cxnId="{F3922A41-993C-47AB-BF79-B769964E3151}">
      <dgm:prSet/>
      <dgm:spPr/>
      <dgm:t>
        <a:bodyPr/>
        <a:lstStyle/>
        <a:p>
          <a:endParaRPr lang="en-US"/>
        </a:p>
      </dgm:t>
    </dgm:pt>
    <dgm:pt modelId="{FEC9FAEA-1770-4A54-A94B-A1E8B94EA5AA}">
      <dgm:prSet phldrT="[Text]"/>
      <dgm:spPr/>
      <dgm:t>
        <a:bodyPr/>
        <a:lstStyle/>
        <a:p>
          <a:r>
            <a:rPr lang="es-ES" dirty="0"/>
            <a:t>Nueva</a:t>
          </a:r>
          <a:endParaRPr lang="en-US" dirty="0"/>
        </a:p>
      </dgm:t>
    </dgm:pt>
    <dgm:pt modelId="{0C635141-7A6A-4EEB-B8C6-A9887A18EF06}" type="parTrans" cxnId="{CDEAC856-C9EA-4924-B295-1A0E8D7690CC}">
      <dgm:prSet/>
      <dgm:spPr/>
      <dgm:t>
        <a:bodyPr/>
        <a:lstStyle/>
        <a:p>
          <a:endParaRPr lang="en-US"/>
        </a:p>
      </dgm:t>
    </dgm:pt>
    <dgm:pt modelId="{B08536EF-959E-4CC1-BA96-919FF1F53DD0}" type="sibTrans" cxnId="{CDEAC856-C9EA-4924-B295-1A0E8D7690CC}">
      <dgm:prSet/>
      <dgm:spPr/>
      <dgm:t>
        <a:bodyPr/>
        <a:lstStyle/>
        <a:p>
          <a:endParaRPr lang="en-US"/>
        </a:p>
      </dgm:t>
    </dgm:pt>
    <dgm:pt modelId="{AE4266BF-72DC-4597-B4BA-A3E030B32331}">
      <dgm:prSet phldrT="[Text]"/>
      <dgm:spPr/>
      <dgm:t>
        <a:bodyPr/>
        <a:lstStyle/>
        <a:p>
          <a:r>
            <a:rPr lang="es-ES" dirty="0"/>
            <a:t>Ya existente</a:t>
          </a:r>
          <a:endParaRPr lang="en-US" dirty="0"/>
        </a:p>
      </dgm:t>
    </dgm:pt>
    <dgm:pt modelId="{5C7E45F4-BCF3-41AE-97F0-DABF893E788B}" type="parTrans" cxnId="{8DFB7D00-0832-45A6-9E90-2598AFFB73C9}">
      <dgm:prSet/>
      <dgm:spPr/>
      <dgm:t>
        <a:bodyPr/>
        <a:lstStyle/>
        <a:p>
          <a:endParaRPr lang="en-US"/>
        </a:p>
      </dgm:t>
    </dgm:pt>
    <dgm:pt modelId="{D631D7C4-1D0B-45CE-946B-74C7136BAF47}" type="sibTrans" cxnId="{8DFB7D00-0832-45A6-9E90-2598AFFB73C9}">
      <dgm:prSet/>
      <dgm:spPr/>
      <dgm:t>
        <a:bodyPr/>
        <a:lstStyle/>
        <a:p>
          <a:endParaRPr lang="en-US"/>
        </a:p>
      </dgm:t>
    </dgm:pt>
    <dgm:pt modelId="{8713E948-DA1E-4D23-B339-1F769714D29D}">
      <dgm:prSet/>
      <dgm:spPr>
        <a:solidFill>
          <a:srgbClr val="7030A0"/>
        </a:solidFill>
      </dgm:spPr>
      <dgm:t>
        <a:bodyPr/>
        <a:lstStyle/>
        <a:p>
          <a:r>
            <a:rPr lang="es-ES" dirty="0"/>
            <a:t>Protocolos modernos</a:t>
          </a:r>
          <a:endParaRPr lang="en-US" dirty="0"/>
        </a:p>
      </dgm:t>
    </dgm:pt>
    <dgm:pt modelId="{70D8159B-59DC-4652-98E8-FC336DF7FE21}" type="parTrans" cxnId="{3C29E63A-0CB7-4151-ABAC-AC2926929A83}">
      <dgm:prSet/>
      <dgm:spPr/>
      <dgm:t>
        <a:bodyPr/>
        <a:lstStyle/>
        <a:p>
          <a:endParaRPr lang="en-US"/>
        </a:p>
      </dgm:t>
    </dgm:pt>
    <dgm:pt modelId="{5C39FC44-5C59-44F7-8F56-60B852B26F4C}" type="sibTrans" cxnId="{3C29E63A-0CB7-4151-ABAC-AC2926929A83}">
      <dgm:prSet/>
      <dgm:spPr/>
      <dgm:t>
        <a:bodyPr/>
        <a:lstStyle/>
        <a:p>
          <a:endParaRPr lang="en-US"/>
        </a:p>
      </dgm:t>
    </dgm:pt>
    <dgm:pt modelId="{C04846F2-9792-416F-9586-10DB1DAF8267}">
      <dgm:prSet/>
      <dgm:spPr>
        <a:solidFill>
          <a:srgbClr val="7030A0"/>
        </a:solidFill>
      </dgm:spPr>
      <dgm:t>
        <a:bodyPr/>
        <a:lstStyle/>
        <a:p>
          <a:r>
            <a:rPr lang="es-ES" dirty="0"/>
            <a:t>Protocolos modernos</a:t>
          </a:r>
          <a:endParaRPr lang="en-US" dirty="0"/>
        </a:p>
      </dgm:t>
    </dgm:pt>
    <dgm:pt modelId="{22DA4282-FF0C-4CF3-B557-27BFF99F9527}" type="parTrans" cxnId="{A12E1EF4-C494-4E0B-B448-C753AFE27444}">
      <dgm:prSet/>
      <dgm:spPr/>
      <dgm:t>
        <a:bodyPr/>
        <a:lstStyle/>
        <a:p>
          <a:endParaRPr lang="en-US"/>
        </a:p>
      </dgm:t>
    </dgm:pt>
    <dgm:pt modelId="{DB09A16F-6CF5-4664-8281-490A6C6D6267}" type="sibTrans" cxnId="{A12E1EF4-C494-4E0B-B448-C753AFE27444}">
      <dgm:prSet/>
      <dgm:spPr/>
      <dgm:t>
        <a:bodyPr/>
        <a:lstStyle/>
        <a:p>
          <a:endParaRPr lang="en-US"/>
        </a:p>
      </dgm:t>
    </dgm:pt>
    <dgm:pt modelId="{04850BA7-9C9C-486F-862C-AF2640104BD0}">
      <dgm:prSet/>
      <dgm:spPr/>
      <dgm:t>
        <a:bodyPr/>
        <a:lstStyle/>
        <a:p>
          <a:r>
            <a:rPr lang="es-ES"/>
            <a:t>Protocolos clásicos</a:t>
          </a:r>
          <a:endParaRPr lang="en-US"/>
        </a:p>
      </dgm:t>
    </dgm:pt>
    <dgm:pt modelId="{3C33BFAD-8D5B-4901-88F0-95FB6BB29283}" type="parTrans" cxnId="{0338733D-7E9C-42FD-81A9-E92F2C61E2F4}">
      <dgm:prSet/>
      <dgm:spPr/>
      <dgm:t>
        <a:bodyPr/>
        <a:lstStyle/>
        <a:p>
          <a:endParaRPr lang="en-US"/>
        </a:p>
      </dgm:t>
    </dgm:pt>
    <dgm:pt modelId="{882316CA-058B-4888-8541-5D0DD52F4C03}" type="sibTrans" cxnId="{0338733D-7E9C-42FD-81A9-E92F2C61E2F4}">
      <dgm:prSet/>
      <dgm:spPr/>
      <dgm:t>
        <a:bodyPr/>
        <a:lstStyle/>
        <a:p>
          <a:endParaRPr lang="en-US"/>
        </a:p>
      </dgm:t>
    </dgm:pt>
    <dgm:pt modelId="{CC1F3C7F-6C68-4C1A-851E-EC0F74C8499C}">
      <dgm:prSet/>
      <dgm:spPr/>
      <dgm:t>
        <a:bodyPr/>
        <a:lstStyle/>
        <a:p>
          <a:r>
            <a:rPr lang="es-ES" dirty="0"/>
            <a:t>Es posible migrar</a:t>
          </a:r>
          <a:endParaRPr lang="en-US" dirty="0"/>
        </a:p>
      </dgm:t>
    </dgm:pt>
    <dgm:pt modelId="{FE64926C-C142-496F-9F69-40FC9253192D}" type="parTrans" cxnId="{6CE5AE14-1D41-4657-8044-B35659F0B317}">
      <dgm:prSet/>
      <dgm:spPr/>
      <dgm:t>
        <a:bodyPr/>
        <a:lstStyle/>
        <a:p>
          <a:endParaRPr lang="en-US"/>
        </a:p>
      </dgm:t>
    </dgm:pt>
    <dgm:pt modelId="{2FEAE857-56B8-4503-807F-7223AF88AA30}" type="sibTrans" cxnId="{6CE5AE14-1D41-4657-8044-B35659F0B317}">
      <dgm:prSet/>
      <dgm:spPr/>
      <dgm:t>
        <a:bodyPr/>
        <a:lstStyle/>
        <a:p>
          <a:endParaRPr lang="en-US"/>
        </a:p>
      </dgm:t>
    </dgm:pt>
    <dgm:pt modelId="{A2B253B2-B26F-479D-9647-8DE7A831856A}">
      <dgm:prSet/>
      <dgm:spPr/>
      <dgm:t>
        <a:bodyPr/>
        <a:lstStyle/>
        <a:p>
          <a:r>
            <a:rPr lang="es-ES" dirty="0"/>
            <a:t>No es posible migrar</a:t>
          </a:r>
          <a:endParaRPr lang="en-US" dirty="0"/>
        </a:p>
      </dgm:t>
    </dgm:pt>
    <dgm:pt modelId="{57D898C2-1626-403A-8743-129F6379BC6F}" type="parTrans" cxnId="{841BB6E3-17A0-4FDE-A2A7-511930FF2F60}">
      <dgm:prSet/>
      <dgm:spPr/>
      <dgm:t>
        <a:bodyPr/>
        <a:lstStyle/>
        <a:p>
          <a:endParaRPr lang="en-US"/>
        </a:p>
      </dgm:t>
    </dgm:pt>
    <dgm:pt modelId="{6672C45E-6C2A-4DC3-8C34-CF1040A709E6}" type="sibTrans" cxnId="{841BB6E3-17A0-4FDE-A2A7-511930FF2F60}">
      <dgm:prSet/>
      <dgm:spPr/>
      <dgm:t>
        <a:bodyPr/>
        <a:lstStyle/>
        <a:p>
          <a:endParaRPr lang="en-US"/>
        </a:p>
      </dgm:t>
    </dgm:pt>
    <dgm:pt modelId="{2243E604-A44B-436E-A95D-C78573105835}">
      <dgm:prSet/>
      <dgm:spPr>
        <a:solidFill>
          <a:srgbClr val="7030A0"/>
        </a:solidFill>
      </dgm:spPr>
      <dgm:t>
        <a:bodyPr/>
        <a:lstStyle/>
        <a:p>
          <a:r>
            <a:rPr lang="es-ES" dirty="0"/>
            <a:t>Protocolos modernos</a:t>
          </a:r>
          <a:endParaRPr lang="en-US" dirty="0"/>
        </a:p>
      </dgm:t>
    </dgm:pt>
    <dgm:pt modelId="{EFC7CD57-9A95-486C-B85E-7ADB55BB4CBC}" type="parTrans" cxnId="{E00F0E0A-05BD-4B1B-844C-CD0E65451ACC}">
      <dgm:prSet/>
      <dgm:spPr/>
      <dgm:t>
        <a:bodyPr/>
        <a:lstStyle/>
        <a:p>
          <a:endParaRPr lang="en-US"/>
        </a:p>
      </dgm:t>
    </dgm:pt>
    <dgm:pt modelId="{2B805927-9631-4515-8C9C-FF092FBE8231}" type="sibTrans" cxnId="{E00F0E0A-05BD-4B1B-844C-CD0E65451ACC}">
      <dgm:prSet/>
      <dgm:spPr/>
      <dgm:t>
        <a:bodyPr/>
        <a:lstStyle/>
        <a:p>
          <a:endParaRPr lang="en-US"/>
        </a:p>
      </dgm:t>
    </dgm:pt>
    <dgm:pt modelId="{93B96ACD-D8AB-4BFA-92F8-EC5364B4F7F9}">
      <dgm:prSet/>
      <dgm:spPr>
        <a:solidFill>
          <a:srgbClr val="7030A0"/>
        </a:solidFill>
      </dgm:spPr>
      <dgm:t>
        <a:bodyPr/>
        <a:lstStyle/>
        <a:p>
          <a:r>
            <a:rPr lang="es-ES" dirty="0"/>
            <a:t>Desplegar </a:t>
          </a:r>
          <a:r>
            <a:rPr lang="es-ES" dirty="0" err="1"/>
            <a:t>DCs</a:t>
          </a:r>
          <a:r>
            <a:rPr lang="es-ES" dirty="0"/>
            <a:t> en </a:t>
          </a:r>
          <a:r>
            <a:rPr lang="es-ES" dirty="0" err="1"/>
            <a:t>Azure</a:t>
          </a:r>
          <a:endParaRPr lang="en-US" dirty="0"/>
        </a:p>
      </dgm:t>
    </dgm:pt>
    <dgm:pt modelId="{736ACF69-7AE5-4A4F-8FFA-8004E80BD2E1}" type="parTrans" cxnId="{8C2F762B-4AFF-4E9E-8477-F588BE291046}">
      <dgm:prSet/>
      <dgm:spPr/>
      <dgm:t>
        <a:bodyPr/>
        <a:lstStyle/>
        <a:p>
          <a:endParaRPr lang="en-US"/>
        </a:p>
      </dgm:t>
    </dgm:pt>
    <dgm:pt modelId="{B6F2E5BF-35D7-42C3-8ADE-293D27194D6F}" type="sibTrans" cxnId="{8C2F762B-4AFF-4E9E-8477-F588BE291046}">
      <dgm:prSet/>
      <dgm:spPr/>
      <dgm:t>
        <a:bodyPr/>
        <a:lstStyle/>
        <a:p>
          <a:endParaRPr lang="en-US"/>
        </a:p>
      </dgm:t>
    </dgm:pt>
    <dgm:pt modelId="{0FD2D14A-8E07-4FB9-AE74-8B4C07E324B0}">
      <dgm:prSet/>
      <dgm:spPr>
        <a:solidFill>
          <a:srgbClr val="7030A0"/>
        </a:solidFill>
      </dgm:spPr>
      <dgm:t>
        <a:bodyPr/>
        <a:lstStyle/>
        <a:p>
          <a:r>
            <a:rPr lang="es-ES" dirty="0" err="1"/>
            <a:t>Azure</a:t>
          </a:r>
          <a:r>
            <a:rPr lang="es-ES" dirty="0"/>
            <a:t> AD </a:t>
          </a:r>
          <a:r>
            <a:rPr lang="es-ES" dirty="0" err="1"/>
            <a:t>Domain</a:t>
          </a:r>
          <a:r>
            <a:rPr lang="es-ES" dirty="0"/>
            <a:t> Services</a:t>
          </a:r>
          <a:endParaRPr lang="en-US" dirty="0"/>
        </a:p>
      </dgm:t>
    </dgm:pt>
    <dgm:pt modelId="{EA76AD19-888C-492D-85FA-7AF691DFD713}" type="parTrans" cxnId="{C6161395-9443-48CD-9823-8DBF385B1D97}">
      <dgm:prSet/>
      <dgm:spPr/>
      <dgm:t>
        <a:bodyPr/>
        <a:lstStyle/>
        <a:p>
          <a:endParaRPr lang="en-US"/>
        </a:p>
      </dgm:t>
    </dgm:pt>
    <dgm:pt modelId="{E5F38F69-BFAC-4251-9A26-C9038F570706}" type="sibTrans" cxnId="{C6161395-9443-48CD-9823-8DBF385B1D97}">
      <dgm:prSet/>
      <dgm:spPr/>
      <dgm:t>
        <a:bodyPr/>
        <a:lstStyle/>
        <a:p>
          <a:endParaRPr lang="en-US"/>
        </a:p>
      </dgm:t>
    </dgm:pt>
    <dgm:pt modelId="{6D2A6088-E52D-4857-AAC1-097EB0E788CC}" type="pres">
      <dgm:prSet presAssocID="{9096E77E-B1FC-4BE5-A633-33FB8C6382C9}" presName="diagram" presStyleCnt="0">
        <dgm:presLayoutVars>
          <dgm:chPref val="1"/>
          <dgm:dir/>
          <dgm:animOne val="branch"/>
          <dgm:animLvl val="lvl"/>
          <dgm:resizeHandles val="exact"/>
        </dgm:presLayoutVars>
      </dgm:prSet>
      <dgm:spPr/>
    </dgm:pt>
    <dgm:pt modelId="{C530B4A3-0B65-4EEE-BF2B-8C824F3989E3}" type="pres">
      <dgm:prSet presAssocID="{9124A52A-98CD-40EB-B122-A90C77940589}" presName="root1" presStyleCnt="0"/>
      <dgm:spPr/>
    </dgm:pt>
    <dgm:pt modelId="{AFF27C62-F535-4DD2-B911-ED349A4F5398}" type="pres">
      <dgm:prSet presAssocID="{9124A52A-98CD-40EB-B122-A90C77940589}" presName="LevelOneTextNode" presStyleLbl="node0" presStyleIdx="0" presStyleCnt="1">
        <dgm:presLayoutVars>
          <dgm:chPref val="3"/>
        </dgm:presLayoutVars>
      </dgm:prSet>
      <dgm:spPr/>
    </dgm:pt>
    <dgm:pt modelId="{5C046406-DC4F-4DCB-9726-62329EEB3A75}" type="pres">
      <dgm:prSet presAssocID="{9124A52A-98CD-40EB-B122-A90C77940589}" presName="level2hierChild" presStyleCnt="0"/>
      <dgm:spPr/>
    </dgm:pt>
    <dgm:pt modelId="{8668D061-C221-41D0-B0E8-1FB04A53457A}" type="pres">
      <dgm:prSet presAssocID="{0C635141-7A6A-4EEB-B8C6-A9887A18EF06}" presName="conn2-1" presStyleLbl="parChTrans1D2" presStyleIdx="0" presStyleCnt="2"/>
      <dgm:spPr/>
    </dgm:pt>
    <dgm:pt modelId="{04D7696C-0798-4678-A00D-5C63E3ABA40F}" type="pres">
      <dgm:prSet presAssocID="{0C635141-7A6A-4EEB-B8C6-A9887A18EF06}" presName="connTx" presStyleLbl="parChTrans1D2" presStyleIdx="0" presStyleCnt="2"/>
      <dgm:spPr/>
    </dgm:pt>
    <dgm:pt modelId="{F165FE57-E5E3-4700-87B7-568367F385D9}" type="pres">
      <dgm:prSet presAssocID="{FEC9FAEA-1770-4A54-A94B-A1E8B94EA5AA}" presName="root2" presStyleCnt="0"/>
      <dgm:spPr/>
    </dgm:pt>
    <dgm:pt modelId="{148ED2D1-CAA9-4014-B4B0-E49485C52A98}" type="pres">
      <dgm:prSet presAssocID="{FEC9FAEA-1770-4A54-A94B-A1E8B94EA5AA}" presName="LevelTwoTextNode" presStyleLbl="node2" presStyleIdx="0" presStyleCnt="2">
        <dgm:presLayoutVars>
          <dgm:chPref val="3"/>
        </dgm:presLayoutVars>
      </dgm:prSet>
      <dgm:spPr/>
    </dgm:pt>
    <dgm:pt modelId="{1BC65403-5133-4525-A642-33AF9A911A94}" type="pres">
      <dgm:prSet presAssocID="{FEC9FAEA-1770-4A54-A94B-A1E8B94EA5AA}" presName="level3hierChild" presStyleCnt="0"/>
      <dgm:spPr/>
    </dgm:pt>
    <dgm:pt modelId="{A5D13110-9127-4EB6-85DB-0F70C65397D8}" type="pres">
      <dgm:prSet presAssocID="{22DA4282-FF0C-4CF3-B557-27BFF99F9527}" presName="conn2-1" presStyleLbl="parChTrans1D3" presStyleIdx="0" presStyleCnt="3"/>
      <dgm:spPr/>
    </dgm:pt>
    <dgm:pt modelId="{12DB21F2-7DCD-4D9C-8F96-3197FAB5BCB7}" type="pres">
      <dgm:prSet presAssocID="{22DA4282-FF0C-4CF3-B557-27BFF99F9527}" presName="connTx" presStyleLbl="parChTrans1D3" presStyleIdx="0" presStyleCnt="3"/>
      <dgm:spPr/>
    </dgm:pt>
    <dgm:pt modelId="{BB965D66-F09E-48AB-BEF5-7AA5E7D77F96}" type="pres">
      <dgm:prSet presAssocID="{C04846F2-9792-416F-9586-10DB1DAF8267}" presName="root2" presStyleCnt="0"/>
      <dgm:spPr/>
    </dgm:pt>
    <dgm:pt modelId="{3F791723-DB69-48F8-984A-A128DBA11380}" type="pres">
      <dgm:prSet presAssocID="{C04846F2-9792-416F-9586-10DB1DAF8267}" presName="LevelTwoTextNode" presStyleLbl="node3" presStyleIdx="0" presStyleCnt="3">
        <dgm:presLayoutVars>
          <dgm:chPref val="3"/>
        </dgm:presLayoutVars>
      </dgm:prSet>
      <dgm:spPr/>
    </dgm:pt>
    <dgm:pt modelId="{7F986729-ECBF-4291-A8C3-DACB8862DF0D}" type="pres">
      <dgm:prSet presAssocID="{C04846F2-9792-416F-9586-10DB1DAF8267}" presName="level3hierChild" presStyleCnt="0"/>
      <dgm:spPr/>
    </dgm:pt>
    <dgm:pt modelId="{A727A854-7B1E-4CDA-89F8-4F91A2A3E9C5}" type="pres">
      <dgm:prSet presAssocID="{5C7E45F4-BCF3-41AE-97F0-DABF893E788B}" presName="conn2-1" presStyleLbl="parChTrans1D2" presStyleIdx="1" presStyleCnt="2"/>
      <dgm:spPr/>
    </dgm:pt>
    <dgm:pt modelId="{DAF1D13D-8342-4253-A13B-778B4F0DF40F}" type="pres">
      <dgm:prSet presAssocID="{5C7E45F4-BCF3-41AE-97F0-DABF893E788B}" presName="connTx" presStyleLbl="parChTrans1D2" presStyleIdx="1" presStyleCnt="2"/>
      <dgm:spPr/>
    </dgm:pt>
    <dgm:pt modelId="{49A58A95-9E38-4853-8480-F75E8E38C470}" type="pres">
      <dgm:prSet presAssocID="{AE4266BF-72DC-4597-B4BA-A3E030B32331}" presName="root2" presStyleCnt="0"/>
      <dgm:spPr/>
    </dgm:pt>
    <dgm:pt modelId="{DFFF6A13-CC63-42DA-91CC-FBE4E5C6697A}" type="pres">
      <dgm:prSet presAssocID="{AE4266BF-72DC-4597-B4BA-A3E030B32331}" presName="LevelTwoTextNode" presStyleLbl="node2" presStyleIdx="1" presStyleCnt="2">
        <dgm:presLayoutVars>
          <dgm:chPref val="3"/>
        </dgm:presLayoutVars>
      </dgm:prSet>
      <dgm:spPr/>
    </dgm:pt>
    <dgm:pt modelId="{FFD1EFD2-C801-4A44-9ADA-762CAA8213BF}" type="pres">
      <dgm:prSet presAssocID="{AE4266BF-72DC-4597-B4BA-A3E030B32331}" presName="level3hierChild" presStyleCnt="0"/>
      <dgm:spPr/>
    </dgm:pt>
    <dgm:pt modelId="{6DA4FFB9-83A1-4864-826C-E60D452CD50C}" type="pres">
      <dgm:prSet presAssocID="{70D8159B-59DC-4652-98E8-FC336DF7FE21}" presName="conn2-1" presStyleLbl="parChTrans1D3" presStyleIdx="1" presStyleCnt="3"/>
      <dgm:spPr/>
    </dgm:pt>
    <dgm:pt modelId="{EC1CFA42-67A1-4E49-8210-D5AE541588A9}" type="pres">
      <dgm:prSet presAssocID="{70D8159B-59DC-4652-98E8-FC336DF7FE21}" presName="connTx" presStyleLbl="parChTrans1D3" presStyleIdx="1" presStyleCnt="3"/>
      <dgm:spPr/>
    </dgm:pt>
    <dgm:pt modelId="{310DAF7E-A9DC-4539-9766-B79216803223}" type="pres">
      <dgm:prSet presAssocID="{8713E948-DA1E-4D23-B339-1F769714D29D}" presName="root2" presStyleCnt="0"/>
      <dgm:spPr/>
    </dgm:pt>
    <dgm:pt modelId="{687CC9B2-C898-4A81-8778-09F13F72133F}" type="pres">
      <dgm:prSet presAssocID="{8713E948-DA1E-4D23-B339-1F769714D29D}" presName="LevelTwoTextNode" presStyleLbl="node3" presStyleIdx="1" presStyleCnt="3">
        <dgm:presLayoutVars>
          <dgm:chPref val="3"/>
        </dgm:presLayoutVars>
      </dgm:prSet>
      <dgm:spPr/>
    </dgm:pt>
    <dgm:pt modelId="{4EF9CADD-CC51-4CD4-BE9B-660FBAF479CC}" type="pres">
      <dgm:prSet presAssocID="{8713E948-DA1E-4D23-B339-1F769714D29D}" presName="level3hierChild" presStyleCnt="0"/>
      <dgm:spPr/>
    </dgm:pt>
    <dgm:pt modelId="{833216C8-22AB-4C68-BE2B-CEFB302651F2}" type="pres">
      <dgm:prSet presAssocID="{3C33BFAD-8D5B-4901-88F0-95FB6BB29283}" presName="conn2-1" presStyleLbl="parChTrans1D3" presStyleIdx="2" presStyleCnt="3"/>
      <dgm:spPr/>
    </dgm:pt>
    <dgm:pt modelId="{6113514B-5065-4590-8417-9FBF995C5F9C}" type="pres">
      <dgm:prSet presAssocID="{3C33BFAD-8D5B-4901-88F0-95FB6BB29283}" presName="connTx" presStyleLbl="parChTrans1D3" presStyleIdx="2" presStyleCnt="3"/>
      <dgm:spPr/>
    </dgm:pt>
    <dgm:pt modelId="{95D4D7D1-DDCD-4289-9FC5-E6F114FF479B}" type="pres">
      <dgm:prSet presAssocID="{04850BA7-9C9C-486F-862C-AF2640104BD0}" presName="root2" presStyleCnt="0"/>
      <dgm:spPr/>
    </dgm:pt>
    <dgm:pt modelId="{9AD51E66-A4B2-465F-A0E9-7F344856744F}" type="pres">
      <dgm:prSet presAssocID="{04850BA7-9C9C-486F-862C-AF2640104BD0}" presName="LevelTwoTextNode" presStyleLbl="node3" presStyleIdx="2" presStyleCnt="3">
        <dgm:presLayoutVars>
          <dgm:chPref val="3"/>
        </dgm:presLayoutVars>
      </dgm:prSet>
      <dgm:spPr/>
    </dgm:pt>
    <dgm:pt modelId="{8A3273AF-BAC3-4739-831D-C7FFA3BD63BE}" type="pres">
      <dgm:prSet presAssocID="{04850BA7-9C9C-486F-862C-AF2640104BD0}" presName="level3hierChild" presStyleCnt="0"/>
      <dgm:spPr/>
    </dgm:pt>
    <dgm:pt modelId="{EDCDCE08-083E-4E4D-BC2A-F923CAB11FE4}" type="pres">
      <dgm:prSet presAssocID="{FE64926C-C142-496F-9F69-40FC9253192D}" presName="conn2-1" presStyleLbl="parChTrans1D4" presStyleIdx="0" presStyleCnt="5"/>
      <dgm:spPr/>
    </dgm:pt>
    <dgm:pt modelId="{7240A16F-25C0-41B6-A177-3A6A3933B2B0}" type="pres">
      <dgm:prSet presAssocID="{FE64926C-C142-496F-9F69-40FC9253192D}" presName="connTx" presStyleLbl="parChTrans1D4" presStyleIdx="0" presStyleCnt="5"/>
      <dgm:spPr/>
    </dgm:pt>
    <dgm:pt modelId="{013A2920-8614-4E25-BBF7-896BD4C43496}" type="pres">
      <dgm:prSet presAssocID="{CC1F3C7F-6C68-4C1A-851E-EC0F74C8499C}" presName="root2" presStyleCnt="0"/>
      <dgm:spPr/>
    </dgm:pt>
    <dgm:pt modelId="{CDE9B9F8-3E19-4EBD-A3F2-8BB96BA25E76}" type="pres">
      <dgm:prSet presAssocID="{CC1F3C7F-6C68-4C1A-851E-EC0F74C8499C}" presName="LevelTwoTextNode" presStyleLbl="node4" presStyleIdx="0" presStyleCnt="5">
        <dgm:presLayoutVars>
          <dgm:chPref val="3"/>
        </dgm:presLayoutVars>
      </dgm:prSet>
      <dgm:spPr/>
    </dgm:pt>
    <dgm:pt modelId="{9493D8AA-104E-4BD8-B153-B2CA6DD58C24}" type="pres">
      <dgm:prSet presAssocID="{CC1F3C7F-6C68-4C1A-851E-EC0F74C8499C}" presName="level3hierChild" presStyleCnt="0"/>
      <dgm:spPr/>
    </dgm:pt>
    <dgm:pt modelId="{C31C1E5F-85B0-4B7A-9F65-0D7D2589431E}" type="pres">
      <dgm:prSet presAssocID="{EFC7CD57-9A95-486C-B85E-7ADB55BB4CBC}" presName="conn2-1" presStyleLbl="parChTrans1D4" presStyleIdx="1" presStyleCnt="5"/>
      <dgm:spPr/>
    </dgm:pt>
    <dgm:pt modelId="{1F5C92E0-3992-45C6-AD6F-0656FE688427}" type="pres">
      <dgm:prSet presAssocID="{EFC7CD57-9A95-486C-B85E-7ADB55BB4CBC}" presName="connTx" presStyleLbl="parChTrans1D4" presStyleIdx="1" presStyleCnt="5"/>
      <dgm:spPr/>
    </dgm:pt>
    <dgm:pt modelId="{A3F36D5A-F491-4C7E-8D57-6F1FF4B44862}" type="pres">
      <dgm:prSet presAssocID="{2243E604-A44B-436E-A95D-C78573105835}" presName="root2" presStyleCnt="0"/>
      <dgm:spPr/>
    </dgm:pt>
    <dgm:pt modelId="{23B849D2-55F6-4101-81E2-6A03743A0FE0}" type="pres">
      <dgm:prSet presAssocID="{2243E604-A44B-436E-A95D-C78573105835}" presName="LevelTwoTextNode" presStyleLbl="node4" presStyleIdx="1" presStyleCnt="5">
        <dgm:presLayoutVars>
          <dgm:chPref val="3"/>
        </dgm:presLayoutVars>
      </dgm:prSet>
      <dgm:spPr/>
    </dgm:pt>
    <dgm:pt modelId="{A2CC2E33-3546-410E-BD1B-A684E3130E42}" type="pres">
      <dgm:prSet presAssocID="{2243E604-A44B-436E-A95D-C78573105835}" presName="level3hierChild" presStyleCnt="0"/>
      <dgm:spPr/>
    </dgm:pt>
    <dgm:pt modelId="{6BFE528A-6981-43F5-B359-F5437449EED8}" type="pres">
      <dgm:prSet presAssocID="{57D898C2-1626-403A-8743-129F6379BC6F}" presName="conn2-1" presStyleLbl="parChTrans1D4" presStyleIdx="2" presStyleCnt="5"/>
      <dgm:spPr/>
    </dgm:pt>
    <dgm:pt modelId="{D3106D9C-1388-425D-8381-E3E2716D7691}" type="pres">
      <dgm:prSet presAssocID="{57D898C2-1626-403A-8743-129F6379BC6F}" presName="connTx" presStyleLbl="parChTrans1D4" presStyleIdx="2" presStyleCnt="5"/>
      <dgm:spPr/>
    </dgm:pt>
    <dgm:pt modelId="{60AFD695-7E2D-4DB9-A86F-144F5DF4D7DE}" type="pres">
      <dgm:prSet presAssocID="{A2B253B2-B26F-479D-9647-8DE7A831856A}" presName="root2" presStyleCnt="0"/>
      <dgm:spPr/>
    </dgm:pt>
    <dgm:pt modelId="{01FC1A11-CD82-45F8-BC2B-9875C13DB805}" type="pres">
      <dgm:prSet presAssocID="{A2B253B2-B26F-479D-9647-8DE7A831856A}" presName="LevelTwoTextNode" presStyleLbl="node4" presStyleIdx="2" presStyleCnt="5">
        <dgm:presLayoutVars>
          <dgm:chPref val="3"/>
        </dgm:presLayoutVars>
      </dgm:prSet>
      <dgm:spPr/>
    </dgm:pt>
    <dgm:pt modelId="{C029F442-5CA7-44B5-BB19-E05A2FE7E988}" type="pres">
      <dgm:prSet presAssocID="{A2B253B2-B26F-479D-9647-8DE7A831856A}" presName="level3hierChild" presStyleCnt="0"/>
      <dgm:spPr/>
    </dgm:pt>
    <dgm:pt modelId="{675232CB-95A6-4D73-984D-1790D5D3CF5D}" type="pres">
      <dgm:prSet presAssocID="{EA76AD19-888C-492D-85FA-7AF691DFD713}" presName="conn2-1" presStyleLbl="parChTrans1D4" presStyleIdx="3" presStyleCnt="5"/>
      <dgm:spPr/>
    </dgm:pt>
    <dgm:pt modelId="{6FE2293E-2DDF-4D42-B755-8C1177F20022}" type="pres">
      <dgm:prSet presAssocID="{EA76AD19-888C-492D-85FA-7AF691DFD713}" presName="connTx" presStyleLbl="parChTrans1D4" presStyleIdx="3" presStyleCnt="5"/>
      <dgm:spPr/>
    </dgm:pt>
    <dgm:pt modelId="{1BB95D35-088A-4D98-ADCA-98857E33BC80}" type="pres">
      <dgm:prSet presAssocID="{0FD2D14A-8E07-4FB9-AE74-8B4C07E324B0}" presName="root2" presStyleCnt="0"/>
      <dgm:spPr/>
    </dgm:pt>
    <dgm:pt modelId="{E80803AD-7851-4F12-AE6F-F07B6A28AB60}" type="pres">
      <dgm:prSet presAssocID="{0FD2D14A-8E07-4FB9-AE74-8B4C07E324B0}" presName="LevelTwoTextNode" presStyleLbl="node4" presStyleIdx="3" presStyleCnt="5">
        <dgm:presLayoutVars>
          <dgm:chPref val="3"/>
        </dgm:presLayoutVars>
      </dgm:prSet>
      <dgm:spPr/>
    </dgm:pt>
    <dgm:pt modelId="{A3550AE4-8AE8-454E-8796-8482D328F3D6}" type="pres">
      <dgm:prSet presAssocID="{0FD2D14A-8E07-4FB9-AE74-8B4C07E324B0}" presName="level3hierChild" presStyleCnt="0"/>
      <dgm:spPr/>
    </dgm:pt>
    <dgm:pt modelId="{D7B20441-04D5-4EEF-AFFC-725A64C96047}" type="pres">
      <dgm:prSet presAssocID="{736ACF69-7AE5-4A4F-8FFA-8004E80BD2E1}" presName="conn2-1" presStyleLbl="parChTrans1D4" presStyleIdx="4" presStyleCnt="5"/>
      <dgm:spPr/>
    </dgm:pt>
    <dgm:pt modelId="{0F43DC1C-A90C-4499-918E-3095A6CC0C24}" type="pres">
      <dgm:prSet presAssocID="{736ACF69-7AE5-4A4F-8FFA-8004E80BD2E1}" presName="connTx" presStyleLbl="parChTrans1D4" presStyleIdx="4" presStyleCnt="5"/>
      <dgm:spPr/>
    </dgm:pt>
    <dgm:pt modelId="{A0EBB4C9-58A5-4F95-82FF-1E11964308C6}" type="pres">
      <dgm:prSet presAssocID="{93B96ACD-D8AB-4BFA-92F8-EC5364B4F7F9}" presName="root2" presStyleCnt="0"/>
      <dgm:spPr/>
    </dgm:pt>
    <dgm:pt modelId="{DAD91FC3-DE63-487F-936F-DBEA7B8A088C}" type="pres">
      <dgm:prSet presAssocID="{93B96ACD-D8AB-4BFA-92F8-EC5364B4F7F9}" presName="LevelTwoTextNode" presStyleLbl="node4" presStyleIdx="4" presStyleCnt="5">
        <dgm:presLayoutVars>
          <dgm:chPref val="3"/>
        </dgm:presLayoutVars>
      </dgm:prSet>
      <dgm:spPr/>
    </dgm:pt>
    <dgm:pt modelId="{6EF74CCC-8D9B-4302-BB57-67471F8023E8}" type="pres">
      <dgm:prSet presAssocID="{93B96ACD-D8AB-4BFA-92F8-EC5364B4F7F9}" presName="level3hierChild" presStyleCnt="0"/>
      <dgm:spPr/>
    </dgm:pt>
  </dgm:ptLst>
  <dgm:cxnLst>
    <dgm:cxn modelId="{8DFB7D00-0832-45A6-9E90-2598AFFB73C9}" srcId="{9124A52A-98CD-40EB-B122-A90C77940589}" destId="{AE4266BF-72DC-4597-B4BA-A3E030B32331}" srcOrd="1" destOrd="0" parTransId="{5C7E45F4-BCF3-41AE-97F0-DABF893E788B}" sibTransId="{D631D7C4-1D0B-45CE-946B-74C7136BAF47}"/>
    <dgm:cxn modelId="{71A12985-F27A-49F9-954C-AE17CC264D34}" type="presOf" srcId="{57D898C2-1626-403A-8743-129F6379BC6F}" destId="{D3106D9C-1388-425D-8381-E3E2716D7691}" srcOrd="1" destOrd="0" presId="urn:microsoft.com/office/officeart/2005/8/layout/hierarchy2"/>
    <dgm:cxn modelId="{AE45CC62-EF54-4453-91B1-A0EA5D91F68D}" type="presOf" srcId="{FE64926C-C142-496F-9F69-40FC9253192D}" destId="{EDCDCE08-083E-4E4D-BC2A-F923CAB11FE4}" srcOrd="0" destOrd="0" presId="urn:microsoft.com/office/officeart/2005/8/layout/hierarchy2"/>
    <dgm:cxn modelId="{53A6AFAB-22A4-4DC8-A820-324582346656}" type="presOf" srcId="{FE64926C-C142-496F-9F69-40FC9253192D}" destId="{7240A16F-25C0-41B6-A177-3A6A3933B2B0}" srcOrd="1" destOrd="0" presId="urn:microsoft.com/office/officeart/2005/8/layout/hierarchy2"/>
    <dgm:cxn modelId="{4D50CA87-E754-4A54-96F7-833ED80609E4}" type="presOf" srcId="{22DA4282-FF0C-4CF3-B557-27BFF99F9527}" destId="{12DB21F2-7DCD-4D9C-8F96-3197FAB5BCB7}" srcOrd="1" destOrd="0" presId="urn:microsoft.com/office/officeart/2005/8/layout/hierarchy2"/>
    <dgm:cxn modelId="{8C2F762B-4AFF-4E9E-8477-F588BE291046}" srcId="{A2B253B2-B26F-479D-9647-8DE7A831856A}" destId="{93B96ACD-D8AB-4BFA-92F8-EC5364B4F7F9}" srcOrd="1" destOrd="0" parTransId="{736ACF69-7AE5-4A4F-8FFA-8004E80BD2E1}" sibTransId="{B6F2E5BF-35D7-42C3-8ADE-293D27194D6F}"/>
    <dgm:cxn modelId="{0338733D-7E9C-42FD-81A9-E92F2C61E2F4}" srcId="{AE4266BF-72DC-4597-B4BA-A3E030B32331}" destId="{04850BA7-9C9C-486F-862C-AF2640104BD0}" srcOrd="1" destOrd="0" parTransId="{3C33BFAD-8D5B-4901-88F0-95FB6BB29283}" sibTransId="{882316CA-058B-4888-8541-5D0DD52F4C03}"/>
    <dgm:cxn modelId="{52020966-04A2-47BC-BDA0-9525B8F292F0}" type="presOf" srcId="{9096E77E-B1FC-4BE5-A633-33FB8C6382C9}" destId="{6D2A6088-E52D-4857-AAC1-097EB0E788CC}" srcOrd="0" destOrd="0" presId="urn:microsoft.com/office/officeart/2005/8/layout/hierarchy2"/>
    <dgm:cxn modelId="{51CB7D7C-4986-42D2-B821-A4E8E09E1D97}" type="presOf" srcId="{EFC7CD57-9A95-486C-B85E-7ADB55BB4CBC}" destId="{1F5C92E0-3992-45C6-AD6F-0656FE688427}" srcOrd="1" destOrd="0" presId="urn:microsoft.com/office/officeart/2005/8/layout/hierarchy2"/>
    <dgm:cxn modelId="{6CE5AE14-1D41-4657-8044-B35659F0B317}" srcId="{04850BA7-9C9C-486F-862C-AF2640104BD0}" destId="{CC1F3C7F-6C68-4C1A-851E-EC0F74C8499C}" srcOrd="0" destOrd="0" parTransId="{FE64926C-C142-496F-9F69-40FC9253192D}" sibTransId="{2FEAE857-56B8-4503-807F-7223AF88AA30}"/>
    <dgm:cxn modelId="{FB92540B-BDAC-496A-A04E-2596A3DCAA80}" type="presOf" srcId="{EA76AD19-888C-492D-85FA-7AF691DFD713}" destId="{6FE2293E-2DDF-4D42-B755-8C1177F20022}" srcOrd="1" destOrd="0" presId="urn:microsoft.com/office/officeart/2005/8/layout/hierarchy2"/>
    <dgm:cxn modelId="{13E66AE1-1941-4A2A-8294-1A40EA4922CF}" type="presOf" srcId="{70D8159B-59DC-4652-98E8-FC336DF7FE21}" destId="{EC1CFA42-67A1-4E49-8210-D5AE541588A9}" srcOrd="1" destOrd="0" presId="urn:microsoft.com/office/officeart/2005/8/layout/hierarchy2"/>
    <dgm:cxn modelId="{CDEAC856-C9EA-4924-B295-1A0E8D7690CC}" srcId="{9124A52A-98CD-40EB-B122-A90C77940589}" destId="{FEC9FAEA-1770-4A54-A94B-A1E8B94EA5AA}" srcOrd="0" destOrd="0" parTransId="{0C635141-7A6A-4EEB-B8C6-A9887A18EF06}" sibTransId="{B08536EF-959E-4CC1-BA96-919FF1F53DD0}"/>
    <dgm:cxn modelId="{DD85F9E4-6D09-442E-8DCB-4AB350B2BDCB}" type="presOf" srcId="{9124A52A-98CD-40EB-B122-A90C77940589}" destId="{AFF27C62-F535-4DD2-B911-ED349A4F5398}" srcOrd="0" destOrd="0" presId="urn:microsoft.com/office/officeart/2005/8/layout/hierarchy2"/>
    <dgm:cxn modelId="{ABAC0321-9AF8-4D52-BE55-2DF74D197524}" type="presOf" srcId="{FEC9FAEA-1770-4A54-A94B-A1E8B94EA5AA}" destId="{148ED2D1-CAA9-4014-B4B0-E49485C52A98}" srcOrd="0" destOrd="0" presId="urn:microsoft.com/office/officeart/2005/8/layout/hierarchy2"/>
    <dgm:cxn modelId="{3C29E63A-0CB7-4151-ABAC-AC2926929A83}" srcId="{AE4266BF-72DC-4597-B4BA-A3E030B32331}" destId="{8713E948-DA1E-4D23-B339-1F769714D29D}" srcOrd="0" destOrd="0" parTransId="{70D8159B-59DC-4652-98E8-FC336DF7FE21}" sibTransId="{5C39FC44-5C59-44F7-8F56-60B852B26F4C}"/>
    <dgm:cxn modelId="{88D25DD0-87FD-4FBF-85CB-81149C0CC01B}" type="presOf" srcId="{70D8159B-59DC-4652-98E8-FC336DF7FE21}" destId="{6DA4FFB9-83A1-4864-826C-E60D452CD50C}" srcOrd="0" destOrd="0" presId="urn:microsoft.com/office/officeart/2005/8/layout/hierarchy2"/>
    <dgm:cxn modelId="{824030DD-ABE6-4B15-A0C5-0DEC4ECD8217}" type="presOf" srcId="{8713E948-DA1E-4D23-B339-1F769714D29D}" destId="{687CC9B2-C898-4A81-8778-09F13F72133F}" srcOrd="0" destOrd="0" presId="urn:microsoft.com/office/officeart/2005/8/layout/hierarchy2"/>
    <dgm:cxn modelId="{D425835F-4F88-4AA1-80CD-61C9E0C2BF63}" type="presOf" srcId="{C04846F2-9792-416F-9586-10DB1DAF8267}" destId="{3F791723-DB69-48F8-984A-A128DBA11380}" srcOrd="0" destOrd="0" presId="urn:microsoft.com/office/officeart/2005/8/layout/hierarchy2"/>
    <dgm:cxn modelId="{5400DBD2-DA34-410C-AE6C-D7A395DC2FA0}" type="presOf" srcId="{EFC7CD57-9A95-486C-B85E-7ADB55BB4CBC}" destId="{C31C1E5F-85B0-4B7A-9F65-0D7D2589431E}" srcOrd="0" destOrd="0" presId="urn:microsoft.com/office/officeart/2005/8/layout/hierarchy2"/>
    <dgm:cxn modelId="{B00334F2-AF42-4396-B837-D42D503432B4}" type="presOf" srcId="{CC1F3C7F-6C68-4C1A-851E-EC0F74C8499C}" destId="{CDE9B9F8-3E19-4EBD-A3F2-8BB96BA25E76}" srcOrd="0" destOrd="0" presId="urn:microsoft.com/office/officeart/2005/8/layout/hierarchy2"/>
    <dgm:cxn modelId="{92E82519-5135-4EFA-A505-C13CC6D46934}" type="presOf" srcId="{5C7E45F4-BCF3-41AE-97F0-DABF893E788B}" destId="{A727A854-7B1E-4CDA-89F8-4F91A2A3E9C5}" srcOrd="0" destOrd="0" presId="urn:microsoft.com/office/officeart/2005/8/layout/hierarchy2"/>
    <dgm:cxn modelId="{937396FD-D994-4BB0-95BA-AD85BF85A46D}" type="presOf" srcId="{5C7E45F4-BCF3-41AE-97F0-DABF893E788B}" destId="{DAF1D13D-8342-4253-A13B-778B4F0DF40F}" srcOrd="1" destOrd="0" presId="urn:microsoft.com/office/officeart/2005/8/layout/hierarchy2"/>
    <dgm:cxn modelId="{15CC19D5-6FDB-4B59-B604-7EC63FF43B2D}" type="presOf" srcId="{0FD2D14A-8E07-4FB9-AE74-8B4C07E324B0}" destId="{E80803AD-7851-4F12-AE6F-F07B6A28AB60}" srcOrd="0" destOrd="0" presId="urn:microsoft.com/office/officeart/2005/8/layout/hierarchy2"/>
    <dgm:cxn modelId="{3F916391-DDF6-49F1-9B07-3BB3E0B787F5}" type="presOf" srcId="{736ACF69-7AE5-4A4F-8FFA-8004E80BD2E1}" destId="{D7B20441-04D5-4EEF-AFFC-725A64C96047}" srcOrd="0" destOrd="0" presId="urn:microsoft.com/office/officeart/2005/8/layout/hierarchy2"/>
    <dgm:cxn modelId="{675F9252-988C-45B0-A1CB-D6B88C7F8E7C}" type="presOf" srcId="{0C635141-7A6A-4EEB-B8C6-A9887A18EF06}" destId="{8668D061-C221-41D0-B0E8-1FB04A53457A}" srcOrd="0" destOrd="0" presId="urn:microsoft.com/office/officeart/2005/8/layout/hierarchy2"/>
    <dgm:cxn modelId="{A12E1EF4-C494-4E0B-B448-C753AFE27444}" srcId="{FEC9FAEA-1770-4A54-A94B-A1E8B94EA5AA}" destId="{C04846F2-9792-416F-9586-10DB1DAF8267}" srcOrd="0" destOrd="0" parTransId="{22DA4282-FF0C-4CF3-B557-27BFF99F9527}" sibTransId="{DB09A16F-6CF5-4664-8281-490A6C6D6267}"/>
    <dgm:cxn modelId="{4E5998B0-0911-4BC6-8578-607B62A4F3D7}" type="presOf" srcId="{736ACF69-7AE5-4A4F-8FFA-8004E80BD2E1}" destId="{0F43DC1C-A90C-4499-918E-3095A6CC0C24}" srcOrd="1" destOrd="0" presId="urn:microsoft.com/office/officeart/2005/8/layout/hierarchy2"/>
    <dgm:cxn modelId="{6A736C52-D00D-4400-80BE-FA9D5B1E9EAB}" type="presOf" srcId="{AE4266BF-72DC-4597-B4BA-A3E030B32331}" destId="{DFFF6A13-CC63-42DA-91CC-FBE4E5C6697A}" srcOrd="0" destOrd="0" presId="urn:microsoft.com/office/officeart/2005/8/layout/hierarchy2"/>
    <dgm:cxn modelId="{35428614-7E33-49EC-8FE8-7A674DA4DEA1}" type="presOf" srcId="{22DA4282-FF0C-4CF3-B557-27BFF99F9527}" destId="{A5D13110-9127-4EB6-85DB-0F70C65397D8}" srcOrd="0" destOrd="0" presId="urn:microsoft.com/office/officeart/2005/8/layout/hierarchy2"/>
    <dgm:cxn modelId="{CB2C3BB3-DBEE-4A6A-AAF0-75FA23E816B5}" type="presOf" srcId="{57D898C2-1626-403A-8743-129F6379BC6F}" destId="{6BFE528A-6981-43F5-B359-F5437449EED8}" srcOrd="0" destOrd="0" presId="urn:microsoft.com/office/officeart/2005/8/layout/hierarchy2"/>
    <dgm:cxn modelId="{AAF3F9DC-3C97-4386-93ED-9F71D575F18B}" type="presOf" srcId="{3C33BFAD-8D5B-4901-88F0-95FB6BB29283}" destId="{6113514B-5065-4590-8417-9FBF995C5F9C}" srcOrd="1" destOrd="0" presId="urn:microsoft.com/office/officeart/2005/8/layout/hierarchy2"/>
    <dgm:cxn modelId="{4FAAEA5C-4EAF-4DD4-9A3E-F16046AA18DA}" type="presOf" srcId="{93B96ACD-D8AB-4BFA-92F8-EC5364B4F7F9}" destId="{DAD91FC3-DE63-487F-936F-DBEA7B8A088C}" srcOrd="0" destOrd="0" presId="urn:microsoft.com/office/officeart/2005/8/layout/hierarchy2"/>
    <dgm:cxn modelId="{0544CA31-0E48-4FDD-AA04-88447488099A}" type="presOf" srcId="{EA76AD19-888C-492D-85FA-7AF691DFD713}" destId="{675232CB-95A6-4D73-984D-1790D5D3CF5D}" srcOrd="0" destOrd="0" presId="urn:microsoft.com/office/officeart/2005/8/layout/hierarchy2"/>
    <dgm:cxn modelId="{EA341B56-652A-4111-8DCE-36B5073A4202}" type="presOf" srcId="{A2B253B2-B26F-479D-9647-8DE7A831856A}" destId="{01FC1A11-CD82-45F8-BC2B-9875C13DB805}" srcOrd="0" destOrd="0" presId="urn:microsoft.com/office/officeart/2005/8/layout/hierarchy2"/>
    <dgm:cxn modelId="{3727D2CC-A82D-4B9A-BEA0-801F445D4B57}" type="presOf" srcId="{0C635141-7A6A-4EEB-B8C6-A9887A18EF06}" destId="{04D7696C-0798-4678-A00D-5C63E3ABA40F}" srcOrd="1" destOrd="0" presId="urn:microsoft.com/office/officeart/2005/8/layout/hierarchy2"/>
    <dgm:cxn modelId="{94F98A62-68CF-4A6E-9488-BCBF756F5EEB}" type="presOf" srcId="{2243E604-A44B-436E-A95D-C78573105835}" destId="{23B849D2-55F6-4101-81E2-6A03743A0FE0}" srcOrd="0" destOrd="0" presId="urn:microsoft.com/office/officeart/2005/8/layout/hierarchy2"/>
    <dgm:cxn modelId="{F2E987ED-DC3A-48BE-AEA8-87A33E49B49B}" type="presOf" srcId="{3C33BFAD-8D5B-4901-88F0-95FB6BB29283}" destId="{833216C8-22AB-4C68-BE2B-CEFB302651F2}" srcOrd="0" destOrd="0" presId="urn:microsoft.com/office/officeart/2005/8/layout/hierarchy2"/>
    <dgm:cxn modelId="{C6161395-9443-48CD-9823-8DBF385B1D97}" srcId="{A2B253B2-B26F-479D-9647-8DE7A831856A}" destId="{0FD2D14A-8E07-4FB9-AE74-8B4C07E324B0}" srcOrd="0" destOrd="0" parTransId="{EA76AD19-888C-492D-85FA-7AF691DFD713}" sibTransId="{E5F38F69-BFAC-4251-9A26-C9038F570706}"/>
    <dgm:cxn modelId="{841BB6E3-17A0-4FDE-A2A7-511930FF2F60}" srcId="{04850BA7-9C9C-486F-862C-AF2640104BD0}" destId="{A2B253B2-B26F-479D-9647-8DE7A831856A}" srcOrd="1" destOrd="0" parTransId="{57D898C2-1626-403A-8743-129F6379BC6F}" sibTransId="{6672C45E-6C2A-4DC3-8C34-CF1040A709E6}"/>
    <dgm:cxn modelId="{F3922A41-993C-47AB-BF79-B769964E3151}" srcId="{9096E77E-B1FC-4BE5-A633-33FB8C6382C9}" destId="{9124A52A-98CD-40EB-B122-A90C77940589}" srcOrd="0" destOrd="0" parTransId="{3967CA21-3F8C-44A0-B699-3BC9DB7D1228}" sibTransId="{BAB112E3-8042-49E2-9DBD-79E86B7698E2}"/>
    <dgm:cxn modelId="{E00F0E0A-05BD-4B1B-844C-CD0E65451ACC}" srcId="{CC1F3C7F-6C68-4C1A-851E-EC0F74C8499C}" destId="{2243E604-A44B-436E-A95D-C78573105835}" srcOrd="0" destOrd="0" parTransId="{EFC7CD57-9A95-486C-B85E-7ADB55BB4CBC}" sibTransId="{2B805927-9631-4515-8C9C-FF092FBE8231}"/>
    <dgm:cxn modelId="{0D994E48-B288-4AF2-B103-6ABDE30DC5E9}" type="presOf" srcId="{04850BA7-9C9C-486F-862C-AF2640104BD0}" destId="{9AD51E66-A4B2-465F-A0E9-7F344856744F}" srcOrd="0" destOrd="0" presId="urn:microsoft.com/office/officeart/2005/8/layout/hierarchy2"/>
    <dgm:cxn modelId="{3ED28D50-E394-45EA-8A9A-E6A1CDB66ECB}" type="presParOf" srcId="{6D2A6088-E52D-4857-AAC1-097EB0E788CC}" destId="{C530B4A3-0B65-4EEE-BF2B-8C824F3989E3}" srcOrd="0" destOrd="0" presId="urn:microsoft.com/office/officeart/2005/8/layout/hierarchy2"/>
    <dgm:cxn modelId="{10D0B1F5-9B20-4AA3-B57C-5926B260A63F}" type="presParOf" srcId="{C530B4A3-0B65-4EEE-BF2B-8C824F3989E3}" destId="{AFF27C62-F535-4DD2-B911-ED349A4F5398}" srcOrd="0" destOrd="0" presId="urn:microsoft.com/office/officeart/2005/8/layout/hierarchy2"/>
    <dgm:cxn modelId="{EDA1DA48-80D7-41E1-AC22-0264DC6BFC7F}" type="presParOf" srcId="{C530B4A3-0B65-4EEE-BF2B-8C824F3989E3}" destId="{5C046406-DC4F-4DCB-9726-62329EEB3A75}" srcOrd="1" destOrd="0" presId="urn:microsoft.com/office/officeart/2005/8/layout/hierarchy2"/>
    <dgm:cxn modelId="{F59C1051-608A-4684-98AC-70C231DAD2F2}" type="presParOf" srcId="{5C046406-DC4F-4DCB-9726-62329EEB3A75}" destId="{8668D061-C221-41D0-B0E8-1FB04A53457A}" srcOrd="0" destOrd="0" presId="urn:microsoft.com/office/officeart/2005/8/layout/hierarchy2"/>
    <dgm:cxn modelId="{8DCC2C02-2B57-4C8A-BD34-FF93BE0F1247}" type="presParOf" srcId="{8668D061-C221-41D0-B0E8-1FB04A53457A}" destId="{04D7696C-0798-4678-A00D-5C63E3ABA40F}" srcOrd="0" destOrd="0" presId="urn:microsoft.com/office/officeart/2005/8/layout/hierarchy2"/>
    <dgm:cxn modelId="{E8FCC76F-21F2-4866-9773-F9F6ADE672B1}" type="presParOf" srcId="{5C046406-DC4F-4DCB-9726-62329EEB3A75}" destId="{F165FE57-E5E3-4700-87B7-568367F385D9}" srcOrd="1" destOrd="0" presId="urn:microsoft.com/office/officeart/2005/8/layout/hierarchy2"/>
    <dgm:cxn modelId="{CB313468-0243-4EC5-9715-8996042225B2}" type="presParOf" srcId="{F165FE57-E5E3-4700-87B7-568367F385D9}" destId="{148ED2D1-CAA9-4014-B4B0-E49485C52A98}" srcOrd="0" destOrd="0" presId="urn:microsoft.com/office/officeart/2005/8/layout/hierarchy2"/>
    <dgm:cxn modelId="{E3C69A95-E380-4510-8F0E-40A53031E621}" type="presParOf" srcId="{F165FE57-E5E3-4700-87B7-568367F385D9}" destId="{1BC65403-5133-4525-A642-33AF9A911A94}" srcOrd="1" destOrd="0" presId="urn:microsoft.com/office/officeart/2005/8/layout/hierarchy2"/>
    <dgm:cxn modelId="{CE8A86CE-73E6-4EAE-86B0-411C703D60C9}" type="presParOf" srcId="{1BC65403-5133-4525-A642-33AF9A911A94}" destId="{A5D13110-9127-4EB6-85DB-0F70C65397D8}" srcOrd="0" destOrd="0" presId="urn:microsoft.com/office/officeart/2005/8/layout/hierarchy2"/>
    <dgm:cxn modelId="{8F147416-65BC-476E-ACC2-295FED260ED9}" type="presParOf" srcId="{A5D13110-9127-4EB6-85DB-0F70C65397D8}" destId="{12DB21F2-7DCD-4D9C-8F96-3197FAB5BCB7}" srcOrd="0" destOrd="0" presId="urn:microsoft.com/office/officeart/2005/8/layout/hierarchy2"/>
    <dgm:cxn modelId="{90B15E1A-F126-4480-AC1B-7AFD7E4468B9}" type="presParOf" srcId="{1BC65403-5133-4525-A642-33AF9A911A94}" destId="{BB965D66-F09E-48AB-BEF5-7AA5E7D77F96}" srcOrd="1" destOrd="0" presId="urn:microsoft.com/office/officeart/2005/8/layout/hierarchy2"/>
    <dgm:cxn modelId="{8A97B3AC-9429-4A6E-9938-53EF30F7B21B}" type="presParOf" srcId="{BB965D66-F09E-48AB-BEF5-7AA5E7D77F96}" destId="{3F791723-DB69-48F8-984A-A128DBA11380}" srcOrd="0" destOrd="0" presId="urn:microsoft.com/office/officeart/2005/8/layout/hierarchy2"/>
    <dgm:cxn modelId="{FC7A3A48-47C7-4772-BC6F-3DD2ED0320B0}" type="presParOf" srcId="{BB965D66-F09E-48AB-BEF5-7AA5E7D77F96}" destId="{7F986729-ECBF-4291-A8C3-DACB8862DF0D}" srcOrd="1" destOrd="0" presId="urn:microsoft.com/office/officeart/2005/8/layout/hierarchy2"/>
    <dgm:cxn modelId="{00DFD87E-0675-4687-A565-0D9773A20A8D}" type="presParOf" srcId="{5C046406-DC4F-4DCB-9726-62329EEB3A75}" destId="{A727A854-7B1E-4CDA-89F8-4F91A2A3E9C5}" srcOrd="2" destOrd="0" presId="urn:microsoft.com/office/officeart/2005/8/layout/hierarchy2"/>
    <dgm:cxn modelId="{37BD0148-963B-4734-A6C6-087096197C27}" type="presParOf" srcId="{A727A854-7B1E-4CDA-89F8-4F91A2A3E9C5}" destId="{DAF1D13D-8342-4253-A13B-778B4F0DF40F}" srcOrd="0" destOrd="0" presId="urn:microsoft.com/office/officeart/2005/8/layout/hierarchy2"/>
    <dgm:cxn modelId="{033A8753-1B18-47E4-AFEE-686710239583}" type="presParOf" srcId="{5C046406-DC4F-4DCB-9726-62329EEB3A75}" destId="{49A58A95-9E38-4853-8480-F75E8E38C470}" srcOrd="3" destOrd="0" presId="urn:microsoft.com/office/officeart/2005/8/layout/hierarchy2"/>
    <dgm:cxn modelId="{0A632909-B5D1-4C3B-8AF6-06D5BF2A0B39}" type="presParOf" srcId="{49A58A95-9E38-4853-8480-F75E8E38C470}" destId="{DFFF6A13-CC63-42DA-91CC-FBE4E5C6697A}" srcOrd="0" destOrd="0" presId="urn:microsoft.com/office/officeart/2005/8/layout/hierarchy2"/>
    <dgm:cxn modelId="{4C296D47-AF74-4766-8DBE-418EA974AFC0}" type="presParOf" srcId="{49A58A95-9E38-4853-8480-F75E8E38C470}" destId="{FFD1EFD2-C801-4A44-9ADA-762CAA8213BF}" srcOrd="1" destOrd="0" presId="urn:microsoft.com/office/officeart/2005/8/layout/hierarchy2"/>
    <dgm:cxn modelId="{E5BCB244-6D28-4051-B625-FE6EBA8642C1}" type="presParOf" srcId="{FFD1EFD2-C801-4A44-9ADA-762CAA8213BF}" destId="{6DA4FFB9-83A1-4864-826C-E60D452CD50C}" srcOrd="0" destOrd="0" presId="urn:microsoft.com/office/officeart/2005/8/layout/hierarchy2"/>
    <dgm:cxn modelId="{51AE7449-C704-41F9-90FD-D5E78D3E74B9}" type="presParOf" srcId="{6DA4FFB9-83A1-4864-826C-E60D452CD50C}" destId="{EC1CFA42-67A1-4E49-8210-D5AE541588A9}" srcOrd="0" destOrd="0" presId="urn:microsoft.com/office/officeart/2005/8/layout/hierarchy2"/>
    <dgm:cxn modelId="{669EFD72-99E5-4E51-8482-6386962F99BE}" type="presParOf" srcId="{FFD1EFD2-C801-4A44-9ADA-762CAA8213BF}" destId="{310DAF7E-A9DC-4539-9766-B79216803223}" srcOrd="1" destOrd="0" presId="urn:microsoft.com/office/officeart/2005/8/layout/hierarchy2"/>
    <dgm:cxn modelId="{6E746B46-121B-4B95-9E00-764D811B2708}" type="presParOf" srcId="{310DAF7E-A9DC-4539-9766-B79216803223}" destId="{687CC9B2-C898-4A81-8778-09F13F72133F}" srcOrd="0" destOrd="0" presId="urn:microsoft.com/office/officeart/2005/8/layout/hierarchy2"/>
    <dgm:cxn modelId="{1A14FE0F-ACA0-42F8-9AC8-4F41246CA4AB}" type="presParOf" srcId="{310DAF7E-A9DC-4539-9766-B79216803223}" destId="{4EF9CADD-CC51-4CD4-BE9B-660FBAF479CC}" srcOrd="1" destOrd="0" presId="urn:microsoft.com/office/officeart/2005/8/layout/hierarchy2"/>
    <dgm:cxn modelId="{23C93131-626D-4BCE-8EE7-6DC61E279089}" type="presParOf" srcId="{FFD1EFD2-C801-4A44-9ADA-762CAA8213BF}" destId="{833216C8-22AB-4C68-BE2B-CEFB302651F2}" srcOrd="2" destOrd="0" presId="urn:microsoft.com/office/officeart/2005/8/layout/hierarchy2"/>
    <dgm:cxn modelId="{2BCFD5A1-06FA-450D-A32A-227836C99F67}" type="presParOf" srcId="{833216C8-22AB-4C68-BE2B-CEFB302651F2}" destId="{6113514B-5065-4590-8417-9FBF995C5F9C}" srcOrd="0" destOrd="0" presId="urn:microsoft.com/office/officeart/2005/8/layout/hierarchy2"/>
    <dgm:cxn modelId="{2C3A6551-13C7-4692-8C33-5E4ECC4EC5AB}" type="presParOf" srcId="{FFD1EFD2-C801-4A44-9ADA-762CAA8213BF}" destId="{95D4D7D1-DDCD-4289-9FC5-E6F114FF479B}" srcOrd="3" destOrd="0" presId="urn:microsoft.com/office/officeart/2005/8/layout/hierarchy2"/>
    <dgm:cxn modelId="{8F60BE2E-2C07-4B6C-B2A5-AD9B53112B28}" type="presParOf" srcId="{95D4D7D1-DDCD-4289-9FC5-E6F114FF479B}" destId="{9AD51E66-A4B2-465F-A0E9-7F344856744F}" srcOrd="0" destOrd="0" presId="urn:microsoft.com/office/officeart/2005/8/layout/hierarchy2"/>
    <dgm:cxn modelId="{05F8E052-CCAA-47E5-98BF-7172F3D0A13D}" type="presParOf" srcId="{95D4D7D1-DDCD-4289-9FC5-E6F114FF479B}" destId="{8A3273AF-BAC3-4739-831D-C7FFA3BD63BE}" srcOrd="1" destOrd="0" presId="urn:microsoft.com/office/officeart/2005/8/layout/hierarchy2"/>
    <dgm:cxn modelId="{86B754CD-F0F7-43E3-9DF3-2871EF3BEC1F}" type="presParOf" srcId="{8A3273AF-BAC3-4739-831D-C7FFA3BD63BE}" destId="{EDCDCE08-083E-4E4D-BC2A-F923CAB11FE4}" srcOrd="0" destOrd="0" presId="urn:microsoft.com/office/officeart/2005/8/layout/hierarchy2"/>
    <dgm:cxn modelId="{56A26E30-93BA-42B7-9754-3B983C46E1EC}" type="presParOf" srcId="{EDCDCE08-083E-4E4D-BC2A-F923CAB11FE4}" destId="{7240A16F-25C0-41B6-A177-3A6A3933B2B0}" srcOrd="0" destOrd="0" presId="urn:microsoft.com/office/officeart/2005/8/layout/hierarchy2"/>
    <dgm:cxn modelId="{B5B0A8BF-4A50-42B1-A536-7145F3C656A8}" type="presParOf" srcId="{8A3273AF-BAC3-4739-831D-C7FFA3BD63BE}" destId="{013A2920-8614-4E25-BBF7-896BD4C43496}" srcOrd="1" destOrd="0" presId="urn:microsoft.com/office/officeart/2005/8/layout/hierarchy2"/>
    <dgm:cxn modelId="{CD8E065B-EDE1-44EF-8902-1E70454EE88C}" type="presParOf" srcId="{013A2920-8614-4E25-BBF7-896BD4C43496}" destId="{CDE9B9F8-3E19-4EBD-A3F2-8BB96BA25E76}" srcOrd="0" destOrd="0" presId="urn:microsoft.com/office/officeart/2005/8/layout/hierarchy2"/>
    <dgm:cxn modelId="{179A1F93-2013-4DB9-8536-8FFFA92F5884}" type="presParOf" srcId="{013A2920-8614-4E25-BBF7-896BD4C43496}" destId="{9493D8AA-104E-4BD8-B153-B2CA6DD58C24}" srcOrd="1" destOrd="0" presId="urn:microsoft.com/office/officeart/2005/8/layout/hierarchy2"/>
    <dgm:cxn modelId="{A67D92A9-3906-4D4D-9C09-F86973E05391}" type="presParOf" srcId="{9493D8AA-104E-4BD8-B153-B2CA6DD58C24}" destId="{C31C1E5F-85B0-4B7A-9F65-0D7D2589431E}" srcOrd="0" destOrd="0" presId="urn:microsoft.com/office/officeart/2005/8/layout/hierarchy2"/>
    <dgm:cxn modelId="{1EE291F1-9EF2-4925-8AE0-B870DFCCEAA8}" type="presParOf" srcId="{C31C1E5F-85B0-4B7A-9F65-0D7D2589431E}" destId="{1F5C92E0-3992-45C6-AD6F-0656FE688427}" srcOrd="0" destOrd="0" presId="urn:microsoft.com/office/officeart/2005/8/layout/hierarchy2"/>
    <dgm:cxn modelId="{3B3446B3-3E7B-4223-B784-69C73A0E35BB}" type="presParOf" srcId="{9493D8AA-104E-4BD8-B153-B2CA6DD58C24}" destId="{A3F36D5A-F491-4C7E-8D57-6F1FF4B44862}" srcOrd="1" destOrd="0" presId="urn:microsoft.com/office/officeart/2005/8/layout/hierarchy2"/>
    <dgm:cxn modelId="{D387951A-A3B6-48E8-AF3A-E3F4F0AD9632}" type="presParOf" srcId="{A3F36D5A-F491-4C7E-8D57-6F1FF4B44862}" destId="{23B849D2-55F6-4101-81E2-6A03743A0FE0}" srcOrd="0" destOrd="0" presId="urn:microsoft.com/office/officeart/2005/8/layout/hierarchy2"/>
    <dgm:cxn modelId="{BBA614AE-6233-4B46-95BC-59A1070FFD5B}" type="presParOf" srcId="{A3F36D5A-F491-4C7E-8D57-6F1FF4B44862}" destId="{A2CC2E33-3546-410E-BD1B-A684E3130E42}" srcOrd="1" destOrd="0" presId="urn:microsoft.com/office/officeart/2005/8/layout/hierarchy2"/>
    <dgm:cxn modelId="{95678D91-E8E0-4E2E-86A6-2E6AB5F4A28F}" type="presParOf" srcId="{8A3273AF-BAC3-4739-831D-C7FFA3BD63BE}" destId="{6BFE528A-6981-43F5-B359-F5437449EED8}" srcOrd="2" destOrd="0" presId="urn:microsoft.com/office/officeart/2005/8/layout/hierarchy2"/>
    <dgm:cxn modelId="{9BEEE88F-7117-4A32-942B-B9C626B19F84}" type="presParOf" srcId="{6BFE528A-6981-43F5-B359-F5437449EED8}" destId="{D3106D9C-1388-425D-8381-E3E2716D7691}" srcOrd="0" destOrd="0" presId="urn:microsoft.com/office/officeart/2005/8/layout/hierarchy2"/>
    <dgm:cxn modelId="{03CDBDB5-C407-46CE-A107-DD06FF49217E}" type="presParOf" srcId="{8A3273AF-BAC3-4739-831D-C7FFA3BD63BE}" destId="{60AFD695-7E2D-4DB9-A86F-144F5DF4D7DE}" srcOrd="3" destOrd="0" presId="urn:microsoft.com/office/officeart/2005/8/layout/hierarchy2"/>
    <dgm:cxn modelId="{4CD97AD8-29ED-43D7-AC1B-48C924A16A74}" type="presParOf" srcId="{60AFD695-7E2D-4DB9-A86F-144F5DF4D7DE}" destId="{01FC1A11-CD82-45F8-BC2B-9875C13DB805}" srcOrd="0" destOrd="0" presId="urn:microsoft.com/office/officeart/2005/8/layout/hierarchy2"/>
    <dgm:cxn modelId="{F786A4EE-785E-47B5-87AF-60B9D9050D05}" type="presParOf" srcId="{60AFD695-7E2D-4DB9-A86F-144F5DF4D7DE}" destId="{C029F442-5CA7-44B5-BB19-E05A2FE7E988}" srcOrd="1" destOrd="0" presId="urn:microsoft.com/office/officeart/2005/8/layout/hierarchy2"/>
    <dgm:cxn modelId="{1DFBB90F-1F59-4CF9-A2F5-454DCC15BB46}" type="presParOf" srcId="{C029F442-5CA7-44B5-BB19-E05A2FE7E988}" destId="{675232CB-95A6-4D73-984D-1790D5D3CF5D}" srcOrd="0" destOrd="0" presId="urn:microsoft.com/office/officeart/2005/8/layout/hierarchy2"/>
    <dgm:cxn modelId="{9F1C4B9E-C922-48AA-A387-7ADB7597E7C9}" type="presParOf" srcId="{675232CB-95A6-4D73-984D-1790D5D3CF5D}" destId="{6FE2293E-2DDF-4D42-B755-8C1177F20022}" srcOrd="0" destOrd="0" presId="urn:microsoft.com/office/officeart/2005/8/layout/hierarchy2"/>
    <dgm:cxn modelId="{15B2B4F3-8D07-4379-AAAF-0CE9EE53E825}" type="presParOf" srcId="{C029F442-5CA7-44B5-BB19-E05A2FE7E988}" destId="{1BB95D35-088A-4D98-ADCA-98857E33BC80}" srcOrd="1" destOrd="0" presId="urn:microsoft.com/office/officeart/2005/8/layout/hierarchy2"/>
    <dgm:cxn modelId="{7ED8F505-32EA-4220-9611-F80194B34E49}" type="presParOf" srcId="{1BB95D35-088A-4D98-ADCA-98857E33BC80}" destId="{E80803AD-7851-4F12-AE6F-F07B6A28AB60}" srcOrd="0" destOrd="0" presId="urn:microsoft.com/office/officeart/2005/8/layout/hierarchy2"/>
    <dgm:cxn modelId="{65343D45-9A6D-4512-9227-78997FD175E1}" type="presParOf" srcId="{1BB95D35-088A-4D98-ADCA-98857E33BC80}" destId="{A3550AE4-8AE8-454E-8796-8482D328F3D6}" srcOrd="1" destOrd="0" presId="urn:microsoft.com/office/officeart/2005/8/layout/hierarchy2"/>
    <dgm:cxn modelId="{ECB263D6-C22E-4DFA-A813-E82D56E1077E}" type="presParOf" srcId="{C029F442-5CA7-44B5-BB19-E05A2FE7E988}" destId="{D7B20441-04D5-4EEF-AFFC-725A64C96047}" srcOrd="2" destOrd="0" presId="urn:microsoft.com/office/officeart/2005/8/layout/hierarchy2"/>
    <dgm:cxn modelId="{10F97E9B-60BD-4B7F-9E8A-2021E46E290D}" type="presParOf" srcId="{D7B20441-04D5-4EEF-AFFC-725A64C96047}" destId="{0F43DC1C-A90C-4499-918E-3095A6CC0C24}" srcOrd="0" destOrd="0" presId="urn:microsoft.com/office/officeart/2005/8/layout/hierarchy2"/>
    <dgm:cxn modelId="{604E6130-5AAC-4F45-9413-4FAB3E3CF765}" type="presParOf" srcId="{C029F442-5CA7-44B5-BB19-E05A2FE7E988}" destId="{A0EBB4C9-58A5-4F95-82FF-1E11964308C6}" srcOrd="3" destOrd="0" presId="urn:microsoft.com/office/officeart/2005/8/layout/hierarchy2"/>
    <dgm:cxn modelId="{F11AC67C-1485-472D-A5D0-DBFF8D314308}" type="presParOf" srcId="{A0EBB4C9-58A5-4F95-82FF-1E11964308C6}" destId="{DAD91FC3-DE63-487F-936F-DBEA7B8A088C}" srcOrd="0" destOrd="0" presId="urn:microsoft.com/office/officeart/2005/8/layout/hierarchy2"/>
    <dgm:cxn modelId="{7F063A38-2901-474A-BD38-E9B81800A989}" type="presParOf" srcId="{A0EBB4C9-58A5-4F95-82FF-1E11964308C6}" destId="{6EF74CCC-8D9B-4302-BB57-67471F8023E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27C62-F535-4DD2-B911-ED349A4F5398}">
      <dsp:nvSpPr>
        <dsp:cNvPr id="0" name=""/>
        <dsp:cNvSpPr/>
      </dsp:nvSpPr>
      <dsp:spPr>
        <a:xfrm>
          <a:off x="874" y="2020202"/>
          <a:ext cx="1378294" cy="689147"/>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Aplicación</a:t>
          </a:r>
          <a:endParaRPr lang="en-US" sz="1400" kern="1200" dirty="0"/>
        </a:p>
      </dsp:txBody>
      <dsp:txXfrm>
        <a:off x="21058" y="2040386"/>
        <a:ext cx="1337926" cy="648779"/>
      </dsp:txXfrm>
    </dsp:sp>
    <dsp:sp modelId="{8668D061-C221-41D0-B0E8-1FB04A53457A}">
      <dsp:nvSpPr>
        <dsp:cNvPr id="0" name=""/>
        <dsp:cNvSpPr/>
      </dsp:nvSpPr>
      <dsp:spPr>
        <a:xfrm rot="18770822">
          <a:off x="1249473" y="2057441"/>
          <a:ext cx="810709" cy="20280"/>
        </a:xfrm>
        <a:custGeom>
          <a:avLst/>
          <a:gdLst/>
          <a:ahLst/>
          <a:cxnLst/>
          <a:rect l="0" t="0" r="0" b="0"/>
          <a:pathLst>
            <a:path>
              <a:moveTo>
                <a:pt x="0" y="10140"/>
              </a:moveTo>
              <a:lnTo>
                <a:pt x="810709" y="1014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4560" y="2047313"/>
        <a:ext cx="40535" cy="40535"/>
      </dsp:txXfrm>
    </dsp:sp>
    <dsp:sp modelId="{148ED2D1-CAA9-4014-B4B0-E49485C52A98}">
      <dsp:nvSpPr>
        <dsp:cNvPr id="0" name=""/>
        <dsp:cNvSpPr/>
      </dsp:nvSpPr>
      <dsp:spPr>
        <a:xfrm>
          <a:off x="1930486" y="1425813"/>
          <a:ext cx="1378294" cy="689147"/>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Nueva</a:t>
          </a:r>
          <a:endParaRPr lang="en-US" sz="1400" kern="1200" dirty="0"/>
        </a:p>
      </dsp:txBody>
      <dsp:txXfrm>
        <a:off x="1950670" y="1445997"/>
        <a:ext cx="1337926" cy="648779"/>
      </dsp:txXfrm>
    </dsp:sp>
    <dsp:sp modelId="{A5D13110-9127-4EB6-85DB-0F70C65397D8}">
      <dsp:nvSpPr>
        <dsp:cNvPr id="0" name=""/>
        <dsp:cNvSpPr/>
      </dsp:nvSpPr>
      <dsp:spPr>
        <a:xfrm>
          <a:off x="3308781" y="1760246"/>
          <a:ext cx="551317" cy="20280"/>
        </a:xfrm>
        <a:custGeom>
          <a:avLst/>
          <a:gdLst/>
          <a:ahLst/>
          <a:cxnLst/>
          <a:rect l="0" t="0" r="0" b="0"/>
          <a:pathLst>
            <a:path>
              <a:moveTo>
                <a:pt x="0" y="10140"/>
              </a:moveTo>
              <a:lnTo>
                <a:pt x="551317" y="1014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0657" y="1756603"/>
        <a:ext cx="27565" cy="27565"/>
      </dsp:txXfrm>
    </dsp:sp>
    <dsp:sp modelId="{3F791723-DB69-48F8-984A-A128DBA11380}">
      <dsp:nvSpPr>
        <dsp:cNvPr id="0" name=""/>
        <dsp:cNvSpPr/>
      </dsp:nvSpPr>
      <dsp:spPr>
        <a:xfrm>
          <a:off x="3860098" y="1425813"/>
          <a:ext cx="1378294" cy="689147"/>
        </a:xfrm>
        <a:prstGeom prst="roundRect">
          <a:avLst>
            <a:gd name="adj" fmla="val 10000"/>
          </a:avLst>
        </a:prstGeom>
        <a:solidFill>
          <a:srgbClr val="7030A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Protocolos modernos</a:t>
          </a:r>
          <a:endParaRPr lang="en-US" sz="1400" kern="1200" dirty="0"/>
        </a:p>
      </dsp:txBody>
      <dsp:txXfrm>
        <a:off x="3880282" y="1445997"/>
        <a:ext cx="1337926" cy="648779"/>
      </dsp:txXfrm>
    </dsp:sp>
    <dsp:sp modelId="{A727A854-7B1E-4CDA-89F8-4F91A2A3E9C5}">
      <dsp:nvSpPr>
        <dsp:cNvPr id="0" name=""/>
        <dsp:cNvSpPr/>
      </dsp:nvSpPr>
      <dsp:spPr>
        <a:xfrm rot="2829178">
          <a:off x="1249473" y="2651830"/>
          <a:ext cx="810709" cy="20280"/>
        </a:xfrm>
        <a:custGeom>
          <a:avLst/>
          <a:gdLst/>
          <a:ahLst/>
          <a:cxnLst/>
          <a:rect l="0" t="0" r="0" b="0"/>
          <a:pathLst>
            <a:path>
              <a:moveTo>
                <a:pt x="0" y="10140"/>
              </a:moveTo>
              <a:lnTo>
                <a:pt x="810709" y="1014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4560" y="2641703"/>
        <a:ext cx="40535" cy="40535"/>
      </dsp:txXfrm>
    </dsp:sp>
    <dsp:sp modelId="{DFFF6A13-CC63-42DA-91CC-FBE4E5C6697A}">
      <dsp:nvSpPr>
        <dsp:cNvPr id="0" name=""/>
        <dsp:cNvSpPr/>
      </dsp:nvSpPr>
      <dsp:spPr>
        <a:xfrm>
          <a:off x="1930486" y="2614592"/>
          <a:ext cx="1378294" cy="689147"/>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Ya existente</a:t>
          </a:r>
          <a:endParaRPr lang="en-US" sz="1400" kern="1200" dirty="0"/>
        </a:p>
      </dsp:txBody>
      <dsp:txXfrm>
        <a:off x="1950670" y="2634776"/>
        <a:ext cx="1337926" cy="648779"/>
      </dsp:txXfrm>
    </dsp:sp>
    <dsp:sp modelId="{6DA4FFB9-83A1-4864-826C-E60D452CD50C}">
      <dsp:nvSpPr>
        <dsp:cNvPr id="0" name=""/>
        <dsp:cNvSpPr/>
      </dsp:nvSpPr>
      <dsp:spPr>
        <a:xfrm rot="19457599">
          <a:off x="3244965" y="2750895"/>
          <a:ext cx="678949" cy="20280"/>
        </a:xfrm>
        <a:custGeom>
          <a:avLst/>
          <a:gdLst/>
          <a:ahLst/>
          <a:cxnLst/>
          <a:rect l="0" t="0" r="0" b="0"/>
          <a:pathLst>
            <a:path>
              <a:moveTo>
                <a:pt x="0" y="10140"/>
              </a:moveTo>
              <a:lnTo>
                <a:pt x="678949" y="1014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7466" y="2744062"/>
        <a:ext cx="33947" cy="33947"/>
      </dsp:txXfrm>
    </dsp:sp>
    <dsp:sp modelId="{687CC9B2-C898-4A81-8778-09F13F72133F}">
      <dsp:nvSpPr>
        <dsp:cNvPr id="0" name=""/>
        <dsp:cNvSpPr/>
      </dsp:nvSpPr>
      <dsp:spPr>
        <a:xfrm>
          <a:off x="3860098" y="2218332"/>
          <a:ext cx="1378294" cy="689147"/>
        </a:xfrm>
        <a:prstGeom prst="roundRect">
          <a:avLst>
            <a:gd name="adj" fmla="val 10000"/>
          </a:avLst>
        </a:prstGeom>
        <a:solidFill>
          <a:srgbClr val="7030A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Protocolos modernos</a:t>
          </a:r>
          <a:endParaRPr lang="en-US" sz="1400" kern="1200" dirty="0"/>
        </a:p>
      </dsp:txBody>
      <dsp:txXfrm>
        <a:off x="3880282" y="2238516"/>
        <a:ext cx="1337926" cy="648779"/>
      </dsp:txXfrm>
    </dsp:sp>
    <dsp:sp modelId="{833216C8-22AB-4C68-BE2B-CEFB302651F2}">
      <dsp:nvSpPr>
        <dsp:cNvPr id="0" name=""/>
        <dsp:cNvSpPr/>
      </dsp:nvSpPr>
      <dsp:spPr>
        <a:xfrm rot="2142401">
          <a:off x="3244965" y="3147155"/>
          <a:ext cx="678949" cy="20280"/>
        </a:xfrm>
        <a:custGeom>
          <a:avLst/>
          <a:gdLst/>
          <a:ahLst/>
          <a:cxnLst/>
          <a:rect l="0" t="0" r="0" b="0"/>
          <a:pathLst>
            <a:path>
              <a:moveTo>
                <a:pt x="0" y="10140"/>
              </a:moveTo>
              <a:lnTo>
                <a:pt x="678949" y="10140"/>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7466" y="3140321"/>
        <a:ext cx="33947" cy="33947"/>
      </dsp:txXfrm>
    </dsp:sp>
    <dsp:sp modelId="{9AD51E66-A4B2-465F-A0E9-7F344856744F}">
      <dsp:nvSpPr>
        <dsp:cNvPr id="0" name=""/>
        <dsp:cNvSpPr/>
      </dsp:nvSpPr>
      <dsp:spPr>
        <a:xfrm>
          <a:off x="3860098" y="3010851"/>
          <a:ext cx="1378294" cy="689147"/>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Protocolos clásicos</a:t>
          </a:r>
          <a:endParaRPr lang="en-US" sz="1400" kern="1200"/>
        </a:p>
      </dsp:txBody>
      <dsp:txXfrm>
        <a:off x="3880282" y="3031035"/>
        <a:ext cx="1337926" cy="648779"/>
      </dsp:txXfrm>
    </dsp:sp>
    <dsp:sp modelId="{EDCDCE08-083E-4E4D-BC2A-F923CAB11FE4}">
      <dsp:nvSpPr>
        <dsp:cNvPr id="0" name=""/>
        <dsp:cNvSpPr/>
      </dsp:nvSpPr>
      <dsp:spPr>
        <a:xfrm rot="18770822">
          <a:off x="5108697" y="3048090"/>
          <a:ext cx="810709" cy="20280"/>
        </a:xfrm>
        <a:custGeom>
          <a:avLst/>
          <a:gdLst/>
          <a:ahLst/>
          <a:cxnLst/>
          <a:rect l="0" t="0" r="0" b="0"/>
          <a:pathLst>
            <a:path>
              <a:moveTo>
                <a:pt x="0" y="10140"/>
              </a:moveTo>
              <a:lnTo>
                <a:pt x="810709" y="1014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3784" y="3037962"/>
        <a:ext cx="40535" cy="40535"/>
      </dsp:txXfrm>
    </dsp:sp>
    <dsp:sp modelId="{CDE9B9F8-3E19-4EBD-A3F2-8BB96BA25E76}">
      <dsp:nvSpPr>
        <dsp:cNvPr id="0" name=""/>
        <dsp:cNvSpPr/>
      </dsp:nvSpPr>
      <dsp:spPr>
        <a:xfrm>
          <a:off x="5789710" y="2416462"/>
          <a:ext cx="1378294" cy="689147"/>
        </a:xfrm>
        <a:prstGeom prst="roundRect">
          <a:avLst>
            <a:gd name="adj" fmla="val 10000"/>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Es posible migrar</a:t>
          </a:r>
          <a:endParaRPr lang="en-US" sz="1400" kern="1200" dirty="0"/>
        </a:p>
      </dsp:txBody>
      <dsp:txXfrm>
        <a:off x="5809894" y="2436646"/>
        <a:ext cx="1337926" cy="648779"/>
      </dsp:txXfrm>
    </dsp:sp>
    <dsp:sp modelId="{C31C1E5F-85B0-4B7A-9F65-0D7D2589431E}">
      <dsp:nvSpPr>
        <dsp:cNvPr id="0" name=""/>
        <dsp:cNvSpPr/>
      </dsp:nvSpPr>
      <dsp:spPr>
        <a:xfrm>
          <a:off x="7168005" y="2750895"/>
          <a:ext cx="551317" cy="20280"/>
        </a:xfrm>
        <a:custGeom>
          <a:avLst/>
          <a:gdLst/>
          <a:ahLst/>
          <a:cxnLst/>
          <a:rect l="0" t="0" r="0" b="0"/>
          <a:pathLst>
            <a:path>
              <a:moveTo>
                <a:pt x="0" y="10140"/>
              </a:moveTo>
              <a:lnTo>
                <a:pt x="551317" y="1014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881" y="2747252"/>
        <a:ext cx="27565" cy="27565"/>
      </dsp:txXfrm>
    </dsp:sp>
    <dsp:sp modelId="{23B849D2-55F6-4101-81E2-6A03743A0FE0}">
      <dsp:nvSpPr>
        <dsp:cNvPr id="0" name=""/>
        <dsp:cNvSpPr/>
      </dsp:nvSpPr>
      <dsp:spPr>
        <a:xfrm>
          <a:off x="7719322" y="2416462"/>
          <a:ext cx="1378294" cy="689147"/>
        </a:xfrm>
        <a:prstGeom prst="roundRect">
          <a:avLst>
            <a:gd name="adj" fmla="val 10000"/>
          </a:avLst>
        </a:prstGeom>
        <a:solidFill>
          <a:srgbClr val="7030A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Protocolos modernos</a:t>
          </a:r>
          <a:endParaRPr lang="en-US" sz="1400" kern="1200" dirty="0"/>
        </a:p>
      </dsp:txBody>
      <dsp:txXfrm>
        <a:off x="7739506" y="2436646"/>
        <a:ext cx="1337926" cy="648779"/>
      </dsp:txXfrm>
    </dsp:sp>
    <dsp:sp modelId="{6BFE528A-6981-43F5-B359-F5437449EED8}">
      <dsp:nvSpPr>
        <dsp:cNvPr id="0" name=""/>
        <dsp:cNvSpPr/>
      </dsp:nvSpPr>
      <dsp:spPr>
        <a:xfrm rot="2829178">
          <a:off x="5108697" y="3642479"/>
          <a:ext cx="810709" cy="20280"/>
        </a:xfrm>
        <a:custGeom>
          <a:avLst/>
          <a:gdLst/>
          <a:ahLst/>
          <a:cxnLst/>
          <a:rect l="0" t="0" r="0" b="0"/>
          <a:pathLst>
            <a:path>
              <a:moveTo>
                <a:pt x="0" y="10140"/>
              </a:moveTo>
              <a:lnTo>
                <a:pt x="810709" y="1014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3784" y="3632352"/>
        <a:ext cx="40535" cy="40535"/>
      </dsp:txXfrm>
    </dsp:sp>
    <dsp:sp modelId="{01FC1A11-CD82-45F8-BC2B-9875C13DB805}">
      <dsp:nvSpPr>
        <dsp:cNvPr id="0" name=""/>
        <dsp:cNvSpPr/>
      </dsp:nvSpPr>
      <dsp:spPr>
        <a:xfrm>
          <a:off x="5789710" y="3605241"/>
          <a:ext cx="1378294" cy="689147"/>
        </a:xfrm>
        <a:prstGeom prst="roundRect">
          <a:avLst>
            <a:gd name="adj" fmla="val 10000"/>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No es posible migrar</a:t>
          </a:r>
          <a:endParaRPr lang="en-US" sz="1400" kern="1200" dirty="0"/>
        </a:p>
      </dsp:txBody>
      <dsp:txXfrm>
        <a:off x="5809894" y="3625425"/>
        <a:ext cx="1337926" cy="648779"/>
      </dsp:txXfrm>
    </dsp:sp>
    <dsp:sp modelId="{675232CB-95A6-4D73-984D-1790D5D3CF5D}">
      <dsp:nvSpPr>
        <dsp:cNvPr id="0" name=""/>
        <dsp:cNvSpPr/>
      </dsp:nvSpPr>
      <dsp:spPr>
        <a:xfrm rot="19457599">
          <a:off x="7104189" y="3741544"/>
          <a:ext cx="678949" cy="20280"/>
        </a:xfrm>
        <a:custGeom>
          <a:avLst/>
          <a:gdLst/>
          <a:ahLst/>
          <a:cxnLst/>
          <a:rect l="0" t="0" r="0" b="0"/>
          <a:pathLst>
            <a:path>
              <a:moveTo>
                <a:pt x="0" y="10140"/>
              </a:moveTo>
              <a:lnTo>
                <a:pt x="678949" y="1014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6690" y="3734711"/>
        <a:ext cx="33947" cy="33947"/>
      </dsp:txXfrm>
    </dsp:sp>
    <dsp:sp modelId="{E80803AD-7851-4F12-AE6F-F07B6A28AB60}">
      <dsp:nvSpPr>
        <dsp:cNvPr id="0" name=""/>
        <dsp:cNvSpPr/>
      </dsp:nvSpPr>
      <dsp:spPr>
        <a:xfrm>
          <a:off x="7719322" y="3208981"/>
          <a:ext cx="1378294" cy="689147"/>
        </a:xfrm>
        <a:prstGeom prst="roundRect">
          <a:avLst>
            <a:gd name="adj" fmla="val 10000"/>
          </a:avLst>
        </a:prstGeom>
        <a:solidFill>
          <a:srgbClr val="7030A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err="1"/>
            <a:t>Azure</a:t>
          </a:r>
          <a:r>
            <a:rPr lang="es-ES" sz="1400" kern="1200" dirty="0"/>
            <a:t> AD </a:t>
          </a:r>
          <a:r>
            <a:rPr lang="es-ES" sz="1400" kern="1200" dirty="0" err="1"/>
            <a:t>Domain</a:t>
          </a:r>
          <a:r>
            <a:rPr lang="es-ES" sz="1400" kern="1200" dirty="0"/>
            <a:t> Services</a:t>
          </a:r>
          <a:endParaRPr lang="en-US" sz="1400" kern="1200" dirty="0"/>
        </a:p>
      </dsp:txBody>
      <dsp:txXfrm>
        <a:off x="7739506" y="3229165"/>
        <a:ext cx="1337926" cy="648779"/>
      </dsp:txXfrm>
    </dsp:sp>
    <dsp:sp modelId="{D7B20441-04D5-4EEF-AFFC-725A64C96047}">
      <dsp:nvSpPr>
        <dsp:cNvPr id="0" name=""/>
        <dsp:cNvSpPr/>
      </dsp:nvSpPr>
      <dsp:spPr>
        <a:xfrm rot="2142401">
          <a:off x="7104189" y="4137804"/>
          <a:ext cx="678949" cy="20280"/>
        </a:xfrm>
        <a:custGeom>
          <a:avLst/>
          <a:gdLst/>
          <a:ahLst/>
          <a:cxnLst/>
          <a:rect l="0" t="0" r="0" b="0"/>
          <a:pathLst>
            <a:path>
              <a:moveTo>
                <a:pt x="0" y="10140"/>
              </a:moveTo>
              <a:lnTo>
                <a:pt x="678949" y="1014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6690" y="4130970"/>
        <a:ext cx="33947" cy="33947"/>
      </dsp:txXfrm>
    </dsp:sp>
    <dsp:sp modelId="{DAD91FC3-DE63-487F-936F-DBEA7B8A088C}">
      <dsp:nvSpPr>
        <dsp:cNvPr id="0" name=""/>
        <dsp:cNvSpPr/>
      </dsp:nvSpPr>
      <dsp:spPr>
        <a:xfrm>
          <a:off x="7719322" y="4001500"/>
          <a:ext cx="1378294" cy="689147"/>
        </a:xfrm>
        <a:prstGeom prst="roundRect">
          <a:avLst>
            <a:gd name="adj" fmla="val 10000"/>
          </a:avLst>
        </a:prstGeom>
        <a:solidFill>
          <a:srgbClr val="7030A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dirty="0"/>
            <a:t>Desplegar </a:t>
          </a:r>
          <a:r>
            <a:rPr lang="es-ES" sz="1400" kern="1200" dirty="0" err="1"/>
            <a:t>DCs</a:t>
          </a:r>
          <a:r>
            <a:rPr lang="es-ES" sz="1400" kern="1200" dirty="0"/>
            <a:t> en </a:t>
          </a:r>
          <a:r>
            <a:rPr lang="es-ES" sz="1400" kern="1200" dirty="0" err="1"/>
            <a:t>Azure</a:t>
          </a:r>
          <a:endParaRPr lang="en-US" sz="1400" kern="1200" dirty="0"/>
        </a:p>
      </dsp:txBody>
      <dsp:txXfrm>
        <a:off x="7739506" y="4021684"/>
        <a:ext cx="1337926" cy="648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05-Oct-16 1:18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05-Oct-16 1:18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90115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42657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6112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6209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24796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0894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3139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84095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07262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6257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6001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5638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58164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7519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40604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43744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11810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9801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1566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41316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86763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2419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40909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05147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61058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8820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05-Oct-16 1:18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b="0" baseline="0"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3548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b="0" baseline="0"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5002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b="0" baseline="0"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36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8047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05-Oct-16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67120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2016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active-directory-ds/"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dirty="0"/>
              <a:t>Introducción a </a:t>
            </a:r>
            <a:r>
              <a:rPr lang="es-ES" dirty="0" err="1"/>
              <a:t>Azure</a:t>
            </a:r>
            <a:r>
              <a:rPr lang="es-ES" dirty="0"/>
              <a:t> AD </a:t>
            </a:r>
            <a:r>
              <a:rPr lang="es-ES" dirty="0" err="1"/>
              <a:t>Domain</a:t>
            </a:r>
            <a:r>
              <a:rPr lang="es-ES" dirty="0"/>
              <a:t> Services</a:t>
            </a:r>
            <a:endParaRPr lang="en-US" dirty="0"/>
          </a:p>
        </p:txBody>
      </p:sp>
    </p:spTree>
    <p:extLst>
      <p:ext uri="{BB962C8B-B14F-4D97-AF65-F5344CB8AC3E}">
        <p14:creationId xmlns:p14="http://schemas.microsoft.com/office/powerpoint/2010/main" val="34616727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a </a:t>
            </a:r>
            <a:r>
              <a:rPr lang="es-ES" dirty="0" err="1"/>
              <a:t>Azure</a:t>
            </a:r>
            <a:r>
              <a:rPr lang="es-ES" dirty="0"/>
              <a:t> AD </a:t>
            </a:r>
            <a:r>
              <a:rPr lang="es-ES" dirty="0" err="1"/>
              <a:t>Domain</a:t>
            </a:r>
            <a:r>
              <a:rPr lang="es-ES" dirty="0"/>
              <a:t> Services</a:t>
            </a:r>
            <a:endParaRPr lang="en-US" dirty="0"/>
          </a:p>
        </p:txBody>
      </p:sp>
      <p:sp>
        <p:nvSpPr>
          <p:cNvPr id="3" name="Text Placeholder 2"/>
          <p:cNvSpPr>
            <a:spLocks noGrp="1"/>
          </p:cNvSpPr>
          <p:nvPr>
            <p:ph type="body" sz="quarter" idx="10"/>
          </p:nvPr>
        </p:nvSpPr>
        <p:spPr>
          <a:xfrm>
            <a:off x="274638" y="1212850"/>
            <a:ext cx="11887200" cy="3684085"/>
          </a:xfrm>
        </p:spPr>
        <p:txBody>
          <a:bodyPr/>
          <a:lstStyle/>
          <a:p>
            <a:r>
              <a:rPr lang="es-ES" dirty="0"/>
              <a:t>Active </a:t>
            </a:r>
            <a:r>
              <a:rPr lang="es-ES" dirty="0" err="1"/>
              <a:t>Directory</a:t>
            </a:r>
            <a:r>
              <a:rPr lang="es-ES" dirty="0"/>
              <a:t> as a </a:t>
            </a:r>
            <a:r>
              <a:rPr lang="es-ES" dirty="0" err="1"/>
              <a:t>Service</a:t>
            </a:r>
            <a:r>
              <a:rPr lang="es-ES" dirty="0"/>
              <a:t> (</a:t>
            </a:r>
            <a:r>
              <a:rPr lang="es-ES" dirty="0" err="1"/>
              <a:t>PaaS</a:t>
            </a:r>
            <a:r>
              <a:rPr lang="es-ES" dirty="0"/>
              <a:t>/SaaS)</a:t>
            </a:r>
          </a:p>
          <a:p>
            <a:endParaRPr lang="es-ES" sz="1800" dirty="0"/>
          </a:p>
          <a:p>
            <a:r>
              <a:rPr lang="es-ES" dirty="0"/>
              <a:t>Dominio gestionado</a:t>
            </a:r>
          </a:p>
          <a:p>
            <a:endParaRPr lang="es-ES" sz="1800" dirty="0"/>
          </a:p>
          <a:p>
            <a:r>
              <a:rPr lang="en-US" dirty="0"/>
              <a:t>Domain join, group policy, LDAP, Kerberos/NTLM, etc.</a:t>
            </a:r>
          </a:p>
          <a:p>
            <a:endParaRPr lang="es-ES" sz="1800" dirty="0"/>
          </a:p>
          <a:p>
            <a:r>
              <a:rPr lang="es-ES" dirty="0"/>
              <a:t>Integrado con </a:t>
            </a:r>
            <a:r>
              <a:rPr lang="es-ES" dirty="0" err="1"/>
              <a:t>Azure</a:t>
            </a:r>
            <a:r>
              <a:rPr lang="es-ES" dirty="0"/>
              <a:t> AD y AD </a:t>
            </a:r>
            <a:r>
              <a:rPr lang="es-ES" dirty="0" err="1"/>
              <a:t>Connect</a:t>
            </a:r>
            <a:endParaRPr lang="es-ES" dirty="0"/>
          </a:p>
        </p:txBody>
      </p:sp>
    </p:spTree>
    <p:extLst>
      <p:ext uri="{BB962C8B-B14F-4D97-AF65-F5344CB8AC3E}">
        <p14:creationId xmlns:p14="http://schemas.microsoft.com/office/powerpoint/2010/main" val="1211946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a </a:t>
            </a:r>
            <a:r>
              <a:rPr lang="es-ES" dirty="0" err="1"/>
              <a:t>Azure</a:t>
            </a:r>
            <a:r>
              <a:rPr lang="es-ES" dirty="0"/>
              <a:t> AD </a:t>
            </a:r>
            <a:r>
              <a:rPr lang="es-ES" dirty="0" err="1"/>
              <a:t>Domain</a:t>
            </a:r>
            <a:r>
              <a:rPr lang="es-ES" dirty="0"/>
              <a:t> Services</a:t>
            </a:r>
            <a:endParaRPr lang="en-US" dirty="0"/>
          </a:p>
        </p:txBody>
      </p:sp>
      <p:sp>
        <p:nvSpPr>
          <p:cNvPr id="3" name="Text Placeholder 2"/>
          <p:cNvSpPr>
            <a:spLocks noGrp="1"/>
          </p:cNvSpPr>
          <p:nvPr>
            <p:ph type="body" sz="quarter" idx="10"/>
          </p:nvPr>
        </p:nvSpPr>
        <p:spPr>
          <a:xfrm>
            <a:off x="274638" y="1212850"/>
            <a:ext cx="11887200" cy="3447098"/>
          </a:xfrm>
        </p:spPr>
        <p:txBody>
          <a:bodyPr/>
          <a:lstStyle/>
          <a:p>
            <a:r>
              <a:rPr lang="es-ES" dirty="0"/>
              <a:t>Olvídate de su mantenimiento</a:t>
            </a:r>
          </a:p>
          <a:p>
            <a:pPr lvl="1"/>
            <a:r>
              <a:rPr lang="es-ES" dirty="0"/>
              <a:t>Instalación de actualizaciones</a:t>
            </a:r>
          </a:p>
          <a:p>
            <a:pPr lvl="1"/>
            <a:r>
              <a:rPr lang="es-ES" dirty="0" err="1"/>
              <a:t>Backups</a:t>
            </a:r>
            <a:endParaRPr lang="es-ES" dirty="0"/>
          </a:p>
          <a:p>
            <a:pPr lvl="1"/>
            <a:r>
              <a:rPr lang="es-ES" dirty="0"/>
              <a:t>La replicación de Directorio Activo y ficheros (SYSVOL)</a:t>
            </a:r>
          </a:p>
          <a:p>
            <a:pPr lvl="1"/>
            <a:r>
              <a:rPr lang="es-ES" dirty="0"/>
              <a:t>Problemas de red</a:t>
            </a:r>
          </a:p>
          <a:p>
            <a:pPr lvl="1"/>
            <a:r>
              <a:rPr lang="es-ES" dirty="0"/>
              <a:t>Proporciona alta disponibilidad</a:t>
            </a:r>
          </a:p>
          <a:p>
            <a:pPr lvl="1"/>
            <a:endParaRPr lang="en-US" dirty="0"/>
          </a:p>
          <a:p>
            <a:r>
              <a:rPr lang="es-ES" dirty="0"/>
              <a:t>Simplicidad de activación: Sólo un </a:t>
            </a:r>
            <a:r>
              <a:rPr lang="es-ES" dirty="0" err="1"/>
              <a:t>click</a:t>
            </a:r>
            <a:r>
              <a:rPr lang="es-ES" dirty="0"/>
              <a:t>!!</a:t>
            </a:r>
          </a:p>
        </p:txBody>
      </p:sp>
      <p:pic>
        <p:nvPicPr>
          <p:cNvPr id="4" name="Picture 3"/>
          <p:cNvPicPr>
            <a:picLocks noChangeAspect="1"/>
          </p:cNvPicPr>
          <p:nvPr/>
        </p:nvPicPr>
        <p:blipFill>
          <a:blip r:embed="rId3"/>
          <a:stretch>
            <a:fillRect/>
          </a:stretch>
        </p:blipFill>
        <p:spPr>
          <a:xfrm>
            <a:off x="1951037" y="4868862"/>
            <a:ext cx="8801100" cy="1085850"/>
          </a:xfrm>
          <a:prstGeom prst="rect">
            <a:avLst/>
          </a:prstGeom>
          <a:ln>
            <a:solidFill>
              <a:schemeClr val="tx1">
                <a:lumMod val="50000"/>
              </a:schemeClr>
            </a:solidFill>
          </a:ln>
        </p:spPr>
      </p:pic>
    </p:spTree>
    <p:extLst>
      <p:ext uri="{BB962C8B-B14F-4D97-AF65-F5344CB8AC3E}">
        <p14:creationId xmlns:p14="http://schemas.microsoft.com/office/powerpoint/2010/main" val="1052728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Características de </a:t>
            </a:r>
            <a:r>
              <a:rPr lang="es-ES" dirty="0" err="1"/>
              <a:t>Azure</a:t>
            </a:r>
            <a:r>
              <a:rPr lang="es-ES" dirty="0"/>
              <a:t> AD </a:t>
            </a:r>
            <a:r>
              <a:rPr lang="es-ES" dirty="0" err="1"/>
              <a:t>Domain</a:t>
            </a:r>
            <a:r>
              <a:rPr lang="es-ES" dirty="0"/>
              <a:t> Services</a:t>
            </a:r>
            <a:endParaRPr lang="en-US" dirty="0"/>
          </a:p>
        </p:txBody>
      </p:sp>
      <p:sp>
        <p:nvSpPr>
          <p:cNvPr id="3" name="Text Placeholder 2"/>
          <p:cNvSpPr>
            <a:spLocks noGrp="1"/>
          </p:cNvSpPr>
          <p:nvPr>
            <p:ph type="body" sz="quarter" idx="10"/>
          </p:nvPr>
        </p:nvSpPr>
        <p:spPr>
          <a:xfrm>
            <a:off x="274638" y="1212850"/>
            <a:ext cx="11887200" cy="5016758"/>
          </a:xfrm>
        </p:spPr>
        <p:txBody>
          <a:bodyPr/>
          <a:lstStyle/>
          <a:p>
            <a:r>
              <a:rPr lang="es-ES" dirty="0"/>
              <a:t>Nombre de dominios personalizados</a:t>
            </a:r>
          </a:p>
          <a:p>
            <a:pPr lvl="1"/>
            <a:r>
              <a:rPr lang="es-ES" dirty="0"/>
              <a:t>Integración entre tu dominio </a:t>
            </a:r>
            <a:r>
              <a:rPr lang="es-ES" dirty="0" err="1"/>
              <a:t>on-premises</a:t>
            </a:r>
            <a:r>
              <a:rPr lang="es-ES" dirty="0"/>
              <a:t> y </a:t>
            </a:r>
            <a:r>
              <a:rPr lang="es-ES" dirty="0" err="1"/>
              <a:t>Azure</a:t>
            </a:r>
            <a:r>
              <a:rPr lang="es-ES" dirty="0"/>
              <a:t> AD </a:t>
            </a:r>
            <a:r>
              <a:rPr lang="es-ES" dirty="0" err="1"/>
              <a:t>Domain</a:t>
            </a:r>
            <a:r>
              <a:rPr lang="es-ES" dirty="0"/>
              <a:t> Services.</a:t>
            </a:r>
          </a:p>
          <a:p>
            <a:pPr lvl="1"/>
            <a:endParaRPr lang="es-ES" dirty="0"/>
          </a:p>
          <a:p>
            <a:r>
              <a:rPr lang="es-ES" dirty="0"/>
              <a:t>Una instancia por cada directorio de </a:t>
            </a:r>
            <a:r>
              <a:rPr lang="es-ES" dirty="0" err="1"/>
              <a:t>Azure</a:t>
            </a:r>
            <a:r>
              <a:rPr lang="es-ES" dirty="0"/>
              <a:t> AD</a:t>
            </a:r>
          </a:p>
          <a:p>
            <a:endParaRPr lang="es-ES" sz="2000" dirty="0"/>
          </a:p>
          <a:p>
            <a:r>
              <a:rPr lang="es-ES" dirty="0"/>
              <a:t>Pago por uso y en función del número de objetos</a:t>
            </a:r>
          </a:p>
          <a:p>
            <a:r>
              <a:rPr lang="es-ES" sz="2000" dirty="0">
                <a:hlinkClick r:id="rId3"/>
              </a:rPr>
              <a:t>https://azure.microsoft.com/en-us/pricing/details/active-directory-ds/</a:t>
            </a:r>
            <a:r>
              <a:rPr lang="es-ES" sz="2000" dirty="0"/>
              <a:t> </a:t>
            </a:r>
          </a:p>
          <a:p>
            <a:endParaRPr lang="es-ES" sz="2000" dirty="0"/>
          </a:p>
          <a:p>
            <a:r>
              <a:rPr lang="es-ES" dirty="0" err="1"/>
              <a:t>Azure</a:t>
            </a:r>
            <a:r>
              <a:rPr lang="es-ES" dirty="0"/>
              <a:t> AD DS no está pensado para sustituir a Windows Server AD</a:t>
            </a:r>
          </a:p>
        </p:txBody>
      </p:sp>
    </p:spTree>
    <p:extLst>
      <p:ext uri="{BB962C8B-B14F-4D97-AF65-F5344CB8AC3E}">
        <p14:creationId xmlns:p14="http://schemas.microsoft.com/office/powerpoint/2010/main" val="6701197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Características de </a:t>
            </a:r>
            <a:r>
              <a:rPr lang="es-ES" dirty="0" err="1"/>
              <a:t>Azure</a:t>
            </a:r>
            <a:r>
              <a:rPr lang="es-ES" dirty="0"/>
              <a:t> AD </a:t>
            </a:r>
            <a:r>
              <a:rPr lang="es-ES" dirty="0" err="1"/>
              <a:t>Domain</a:t>
            </a:r>
            <a:r>
              <a:rPr lang="es-ES" dirty="0"/>
              <a:t> Services</a:t>
            </a:r>
            <a:endParaRPr lang="en-US" dirty="0"/>
          </a:p>
        </p:txBody>
      </p:sp>
      <p:sp>
        <p:nvSpPr>
          <p:cNvPr id="3" name="Text Placeholder 2"/>
          <p:cNvSpPr>
            <a:spLocks noGrp="1"/>
          </p:cNvSpPr>
          <p:nvPr>
            <p:ph type="body" sz="quarter" idx="10"/>
          </p:nvPr>
        </p:nvSpPr>
        <p:spPr>
          <a:xfrm>
            <a:off x="274638" y="1212850"/>
            <a:ext cx="11887200" cy="4401205"/>
          </a:xfrm>
        </p:spPr>
        <p:txBody>
          <a:bodyPr/>
          <a:lstStyle/>
          <a:p>
            <a:r>
              <a:rPr lang="es-ES" dirty="0" err="1"/>
              <a:t>Compliant</a:t>
            </a:r>
            <a:r>
              <a:rPr lang="es-ES" dirty="0"/>
              <a:t> con las </a:t>
            </a:r>
            <a:r>
              <a:rPr lang="es-ES" dirty="0" err="1"/>
              <a:t>best-practices</a:t>
            </a:r>
            <a:endParaRPr lang="es-ES" dirty="0"/>
          </a:p>
          <a:p>
            <a:endParaRPr lang="en-US" sz="2000" dirty="0"/>
          </a:p>
          <a:p>
            <a:r>
              <a:rPr lang="es-ES" dirty="0"/>
              <a:t>Alta disponibilidad</a:t>
            </a:r>
          </a:p>
          <a:p>
            <a:pPr lvl="1"/>
            <a:r>
              <a:rPr lang="es-ES" dirty="0"/>
              <a:t>Garantía de altos tiempos de disponibilidad (actualmente en </a:t>
            </a:r>
            <a:r>
              <a:rPr lang="es-ES" dirty="0" err="1"/>
              <a:t>preview</a:t>
            </a:r>
            <a:r>
              <a:rPr lang="es-ES" dirty="0"/>
              <a:t>)</a:t>
            </a:r>
          </a:p>
          <a:p>
            <a:pPr lvl="1"/>
            <a:r>
              <a:rPr lang="es-ES" dirty="0"/>
              <a:t>Monitorización integrada que permite desplegar nuevas instancias en caso de fallos, para evitar caídas del servicio</a:t>
            </a:r>
          </a:p>
          <a:p>
            <a:pPr lvl="1"/>
            <a:endParaRPr lang="es-ES" dirty="0"/>
          </a:p>
          <a:p>
            <a:r>
              <a:rPr lang="es-ES" dirty="0"/>
              <a:t>Además acceso a través de internet con LDAPS</a:t>
            </a:r>
          </a:p>
          <a:p>
            <a:pPr lvl="1"/>
            <a:r>
              <a:rPr lang="es-ES" dirty="0"/>
              <a:t>Podemos acceder desde cualquier sitio utilizando LDAPS</a:t>
            </a:r>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115222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a </a:t>
            </a:r>
            <a:r>
              <a:rPr lang="es-ES" dirty="0" err="1"/>
              <a:t>Azure</a:t>
            </a:r>
            <a:r>
              <a:rPr lang="es-ES" dirty="0"/>
              <a:t> AD </a:t>
            </a:r>
            <a:r>
              <a:rPr lang="es-ES" dirty="0" err="1"/>
              <a:t>Domain</a:t>
            </a:r>
            <a:r>
              <a:rPr lang="es-ES" dirty="0"/>
              <a:t> Services</a:t>
            </a:r>
            <a:endParaRPr lang="en-US" dirty="0"/>
          </a:p>
        </p:txBody>
      </p:sp>
      <p:pic>
        <p:nvPicPr>
          <p:cNvPr id="4" name="Picture 3"/>
          <p:cNvPicPr>
            <a:picLocks noChangeAspect="1"/>
          </p:cNvPicPr>
          <p:nvPr/>
        </p:nvPicPr>
        <p:blipFill>
          <a:blip r:embed="rId3"/>
          <a:stretch>
            <a:fillRect/>
          </a:stretch>
        </p:blipFill>
        <p:spPr>
          <a:xfrm>
            <a:off x="1417637" y="1439862"/>
            <a:ext cx="9296502" cy="4290693"/>
          </a:xfrm>
          <a:prstGeom prst="rect">
            <a:avLst/>
          </a:prstGeom>
        </p:spPr>
      </p:pic>
    </p:spTree>
    <p:extLst>
      <p:ext uri="{BB962C8B-B14F-4D97-AF65-F5344CB8AC3E}">
        <p14:creationId xmlns:p14="http://schemas.microsoft.com/office/powerpoint/2010/main" val="38874052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 a </a:t>
            </a:r>
            <a:r>
              <a:rPr lang="es-ES" dirty="0" err="1"/>
              <a:t>Azure</a:t>
            </a:r>
            <a:r>
              <a:rPr lang="es-ES" dirty="0"/>
              <a:t> AD </a:t>
            </a:r>
            <a:r>
              <a:rPr lang="es-ES" dirty="0" err="1"/>
              <a:t>Domain</a:t>
            </a:r>
            <a:r>
              <a:rPr lang="es-ES" dirty="0"/>
              <a:t> Services</a:t>
            </a:r>
            <a:endParaRPr lang="en-US" dirty="0"/>
          </a:p>
        </p:txBody>
      </p:sp>
      <p:pic>
        <p:nvPicPr>
          <p:cNvPr id="3" name="Picture 2"/>
          <p:cNvPicPr>
            <a:picLocks noChangeAspect="1"/>
          </p:cNvPicPr>
          <p:nvPr/>
        </p:nvPicPr>
        <p:blipFill>
          <a:blip r:embed="rId3"/>
          <a:stretch>
            <a:fillRect/>
          </a:stretch>
        </p:blipFill>
        <p:spPr>
          <a:xfrm>
            <a:off x="1722437" y="1249938"/>
            <a:ext cx="9220200" cy="5023826"/>
          </a:xfrm>
          <a:prstGeom prst="rect">
            <a:avLst/>
          </a:prstGeom>
        </p:spPr>
      </p:pic>
    </p:spTree>
    <p:extLst>
      <p:ext uri="{BB962C8B-B14F-4D97-AF65-F5344CB8AC3E}">
        <p14:creationId xmlns:p14="http://schemas.microsoft.com/office/powerpoint/2010/main" val="11415499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Comparativa </a:t>
            </a:r>
            <a:r>
              <a:rPr lang="es-ES" dirty="0" err="1"/>
              <a:t>Azure</a:t>
            </a:r>
            <a:r>
              <a:rPr lang="es-ES" dirty="0"/>
              <a:t> AD DS y Windows AD</a:t>
            </a:r>
            <a:endParaRPr lang="en-US" dirty="0"/>
          </a:p>
        </p:txBody>
      </p:sp>
      <p:sp>
        <p:nvSpPr>
          <p:cNvPr id="3" name="Text Placeholder 2"/>
          <p:cNvSpPr>
            <a:spLocks noGrp="1"/>
          </p:cNvSpPr>
          <p:nvPr>
            <p:ph type="body" sz="quarter" idx="10"/>
          </p:nvPr>
        </p:nvSpPr>
        <p:spPr>
          <a:xfrm>
            <a:off x="274638" y="1212850"/>
            <a:ext cx="11887200" cy="3877985"/>
          </a:xfrm>
        </p:spPr>
        <p:txBody>
          <a:bodyPr/>
          <a:lstStyle/>
          <a:p>
            <a:r>
              <a:rPr lang="es-ES" dirty="0"/>
              <a:t>¿Qué es un dominio gestionado?</a:t>
            </a:r>
          </a:p>
          <a:p>
            <a:endParaRPr lang="es-ES" sz="2000" dirty="0"/>
          </a:p>
          <a:p>
            <a:r>
              <a:rPr lang="es-ES" dirty="0"/>
              <a:t>Se otorgan permisos sobre determinados contenedores y operaciones</a:t>
            </a:r>
          </a:p>
          <a:p>
            <a:endParaRPr lang="es-ES" sz="2000" dirty="0"/>
          </a:p>
          <a:p>
            <a:r>
              <a:rPr lang="es-ES" dirty="0"/>
              <a:t>Pero… yo quiero tener privilegios de </a:t>
            </a:r>
            <a:r>
              <a:rPr lang="es-ES" i="1" dirty="0" err="1"/>
              <a:t>Domain</a:t>
            </a:r>
            <a:r>
              <a:rPr lang="es-ES" i="1" dirty="0"/>
              <a:t> </a:t>
            </a:r>
            <a:r>
              <a:rPr lang="es-ES" i="1" dirty="0" err="1"/>
              <a:t>Admin</a:t>
            </a:r>
            <a:r>
              <a:rPr lang="es-ES" dirty="0"/>
              <a:t>: </a:t>
            </a:r>
            <a:r>
              <a:rPr lang="es-ES" b="1" dirty="0">
                <a:solidFill>
                  <a:srgbClr val="C00000"/>
                </a:solidFill>
              </a:rPr>
              <a:t>NO</a:t>
            </a:r>
            <a:endParaRPr lang="es-ES" dirty="0"/>
          </a:p>
        </p:txBody>
      </p:sp>
    </p:spTree>
    <p:extLst>
      <p:ext uri="{BB962C8B-B14F-4D97-AF65-F5344CB8AC3E}">
        <p14:creationId xmlns:p14="http://schemas.microsoft.com/office/powerpoint/2010/main" val="19275704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Comparativa </a:t>
            </a:r>
            <a:r>
              <a:rPr lang="es-ES" dirty="0" err="1"/>
              <a:t>Azure</a:t>
            </a:r>
            <a:r>
              <a:rPr lang="es-ES" dirty="0"/>
              <a:t> AD DS y Windows AD</a:t>
            </a:r>
            <a:endParaRPr lang="en-US" dirty="0"/>
          </a:p>
        </p:txBody>
      </p:sp>
      <p:sp>
        <p:nvSpPr>
          <p:cNvPr id="3" name="Text Placeholder 2"/>
          <p:cNvSpPr>
            <a:spLocks noGrp="1"/>
          </p:cNvSpPr>
          <p:nvPr>
            <p:ph type="body" sz="quarter" idx="10"/>
          </p:nvPr>
        </p:nvSpPr>
        <p:spPr>
          <a:xfrm>
            <a:off x="274638" y="1212850"/>
            <a:ext cx="11887200" cy="4001095"/>
          </a:xfrm>
        </p:spPr>
        <p:txBody>
          <a:bodyPr/>
          <a:lstStyle/>
          <a:p>
            <a:r>
              <a:rPr lang="es-ES" dirty="0"/>
              <a:t>¿Y qué consolas utilizo en </a:t>
            </a:r>
            <a:r>
              <a:rPr lang="es-ES" dirty="0" err="1"/>
              <a:t>Azure</a:t>
            </a:r>
            <a:r>
              <a:rPr lang="es-ES" dirty="0"/>
              <a:t> AD DS? Las mismas</a:t>
            </a:r>
          </a:p>
          <a:p>
            <a:pPr lvl="1"/>
            <a:r>
              <a:rPr lang="es-ES" dirty="0"/>
              <a:t>Active </a:t>
            </a:r>
            <a:r>
              <a:rPr lang="es-ES" dirty="0" err="1"/>
              <a:t>Directory</a:t>
            </a:r>
            <a:r>
              <a:rPr lang="es-ES" dirty="0"/>
              <a:t> </a:t>
            </a:r>
            <a:r>
              <a:rPr lang="es-ES" dirty="0" err="1"/>
              <a:t>Users</a:t>
            </a:r>
            <a:r>
              <a:rPr lang="es-ES" dirty="0"/>
              <a:t> and </a:t>
            </a:r>
            <a:r>
              <a:rPr lang="es-ES" dirty="0" err="1"/>
              <a:t>Computers</a:t>
            </a:r>
            <a:endParaRPr lang="es-ES" dirty="0"/>
          </a:p>
          <a:p>
            <a:pPr lvl="1"/>
            <a:r>
              <a:rPr lang="es-ES" dirty="0"/>
              <a:t>Active </a:t>
            </a:r>
            <a:r>
              <a:rPr lang="es-ES" dirty="0" err="1"/>
              <a:t>Directory</a:t>
            </a:r>
            <a:r>
              <a:rPr lang="es-ES" dirty="0"/>
              <a:t> </a:t>
            </a:r>
            <a:r>
              <a:rPr lang="es-ES" dirty="0" err="1"/>
              <a:t>Sites</a:t>
            </a:r>
            <a:r>
              <a:rPr lang="es-ES" dirty="0"/>
              <a:t> and Services</a:t>
            </a:r>
          </a:p>
          <a:p>
            <a:pPr lvl="1"/>
            <a:r>
              <a:rPr lang="es-ES" dirty="0"/>
              <a:t>Group </a:t>
            </a:r>
            <a:r>
              <a:rPr lang="es-ES" dirty="0" err="1"/>
              <a:t>Policy</a:t>
            </a:r>
            <a:r>
              <a:rPr lang="es-ES" dirty="0"/>
              <a:t> Management </a:t>
            </a:r>
            <a:r>
              <a:rPr lang="es-ES" dirty="0" err="1"/>
              <a:t>Console</a:t>
            </a:r>
            <a:endParaRPr lang="es-ES" dirty="0"/>
          </a:p>
          <a:p>
            <a:pPr lvl="1"/>
            <a:r>
              <a:rPr lang="es-ES" dirty="0"/>
              <a:t>ADSI </a:t>
            </a:r>
            <a:r>
              <a:rPr lang="es-ES" dirty="0" err="1"/>
              <a:t>Edit</a:t>
            </a:r>
            <a:endParaRPr lang="es-ES" dirty="0"/>
          </a:p>
          <a:p>
            <a:pPr lvl="1"/>
            <a:r>
              <a:rPr lang="es-ES" dirty="0"/>
              <a:t>...</a:t>
            </a:r>
          </a:p>
          <a:p>
            <a:pPr lvl="1"/>
            <a:endParaRPr lang="es-ES" dirty="0"/>
          </a:p>
          <a:p>
            <a:r>
              <a:rPr lang="es-ES" dirty="0"/>
              <a:t>Identidades sincronizadas desde </a:t>
            </a:r>
            <a:r>
              <a:rPr lang="es-ES" dirty="0" err="1"/>
              <a:t>Azure</a:t>
            </a:r>
            <a:r>
              <a:rPr lang="es-ES" dirty="0"/>
              <a:t> AD, y con AD </a:t>
            </a:r>
            <a:r>
              <a:rPr lang="es-ES" dirty="0" err="1"/>
              <a:t>Connect</a:t>
            </a:r>
            <a:r>
              <a:rPr lang="es-ES" dirty="0"/>
              <a:t> desde tu dominio </a:t>
            </a:r>
            <a:r>
              <a:rPr lang="es-ES" dirty="0" err="1"/>
              <a:t>on-premises</a:t>
            </a:r>
            <a:endParaRPr lang="es-ES" dirty="0"/>
          </a:p>
        </p:txBody>
      </p:sp>
    </p:spTree>
    <p:extLst>
      <p:ext uri="{BB962C8B-B14F-4D97-AF65-F5344CB8AC3E}">
        <p14:creationId xmlns:p14="http://schemas.microsoft.com/office/powerpoint/2010/main" val="34607856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Comparativa </a:t>
            </a:r>
            <a:r>
              <a:rPr lang="es-ES" dirty="0" err="1"/>
              <a:t>Azure</a:t>
            </a:r>
            <a:r>
              <a:rPr lang="es-ES" dirty="0"/>
              <a:t> AD DS y Windows AD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37071223"/>
              </p:ext>
            </p:extLst>
          </p:nvPr>
        </p:nvGraphicFramePr>
        <p:xfrm>
          <a:off x="274637" y="1287462"/>
          <a:ext cx="11889568" cy="5264419"/>
        </p:xfrm>
        <a:graphic>
          <a:graphicData uri="http://schemas.openxmlformats.org/drawingml/2006/table">
            <a:tbl>
              <a:tblPr firstRow="1" bandRow="1">
                <a:tableStyleId>{21E4AEA4-8DFA-4A89-87EB-49C32662AFE0}</a:tableStyleId>
              </a:tblPr>
              <a:tblGrid>
                <a:gridCol w="2972392">
                  <a:extLst>
                    <a:ext uri="{9D8B030D-6E8A-4147-A177-3AD203B41FA5}">
                      <a16:colId xmlns:a16="http://schemas.microsoft.com/office/drawing/2014/main" val="1646160648"/>
                    </a:ext>
                  </a:extLst>
                </a:gridCol>
                <a:gridCol w="2972392">
                  <a:extLst>
                    <a:ext uri="{9D8B030D-6E8A-4147-A177-3AD203B41FA5}">
                      <a16:colId xmlns:a16="http://schemas.microsoft.com/office/drawing/2014/main" val="2546658533"/>
                    </a:ext>
                  </a:extLst>
                </a:gridCol>
                <a:gridCol w="2972392">
                  <a:extLst>
                    <a:ext uri="{9D8B030D-6E8A-4147-A177-3AD203B41FA5}">
                      <a16:colId xmlns:a16="http://schemas.microsoft.com/office/drawing/2014/main" val="2133133598"/>
                    </a:ext>
                  </a:extLst>
                </a:gridCol>
                <a:gridCol w="2972392">
                  <a:extLst>
                    <a:ext uri="{9D8B030D-6E8A-4147-A177-3AD203B41FA5}">
                      <a16:colId xmlns:a16="http://schemas.microsoft.com/office/drawing/2014/main" val="2035840178"/>
                    </a:ext>
                  </a:extLst>
                </a:gridCol>
              </a:tblGrid>
              <a:tr h="834312">
                <a:tc>
                  <a:txBody>
                    <a:bodyPr/>
                    <a:lstStyle/>
                    <a:p>
                      <a:pPr algn="ctr"/>
                      <a:r>
                        <a:rPr lang="es-ES" sz="1800" dirty="0"/>
                        <a:t>Característica</a:t>
                      </a:r>
                      <a:endParaRPr lang="en-US" sz="1800" dirty="0"/>
                    </a:p>
                  </a:txBody>
                  <a:tcPr>
                    <a:solidFill>
                      <a:schemeClr val="accent1">
                        <a:lumMod val="75000"/>
                      </a:schemeClr>
                    </a:solidFill>
                  </a:tcPr>
                </a:tc>
                <a:tc>
                  <a:txBody>
                    <a:bodyPr/>
                    <a:lstStyle/>
                    <a:p>
                      <a:pPr algn="ctr"/>
                      <a:r>
                        <a:rPr lang="es-ES" sz="1800" dirty="0"/>
                        <a:t>Windows</a:t>
                      </a:r>
                      <a:r>
                        <a:rPr lang="es-ES" sz="1800" baseline="0" dirty="0"/>
                        <a:t> Server AD o </a:t>
                      </a:r>
                      <a:r>
                        <a:rPr lang="es-ES" sz="1800" baseline="0" dirty="0" err="1"/>
                        <a:t>DCs</a:t>
                      </a:r>
                      <a:r>
                        <a:rPr lang="es-ES" sz="1800" baseline="0" dirty="0"/>
                        <a:t> en </a:t>
                      </a:r>
                      <a:r>
                        <a:rPr lang="es-ES" sz="1800" baseline="0" dirty="0" err="1"/>
                        <a:t>Azure</a:t>
                      </a:r>
                      <a:endParaRPr lang="en-US" sz="1800" dirty="0"/>
                    </a:p>
                  </a:txBody>
                  <a:tcPr>
                    <a:solidFill>
                      <a:schemeClr val="accent1">
                        <a:lumMod val="75000"/>
                      </a:schemeClr>
                    </a:solidFill>
                  </a:tcPr>
                </a:tc>
                <a:tc>
                  <a:txBody>
                    <a:bodyPr/>
                    <a:lstStyle/>
                    <a:p>
                      <a:pPr algn="ctr"/>
                      <a:r>
                        <a:rPr lang="es-ES" sz="1800" dirty="0" err="1"/>
                        <a:t>Azure</a:t>
                      </a:r>
                      <a:r>
                        <a:rPr lang="es-ES" sz="1800" dirty="0"/>
                        <a:t> AD </a:t>
                      </a:r>
                      <a:r>
                        <a:rPr lang="es-ES" sz="1800" dirty="0" err="1"/>
                        <a:t>Domain</a:t>
                      </a:r>
                      <a:r>
                        <a:rPr lang="es-ES" sz="1800" dirty="0"/>
                        <a:t> Services</a:t>
                      </a:r>
                      <a:endParaRPr lang="en-US" sz="1800" dirty="0"/>
                    </a:p>
                  </a:txBody>
                  <a:tcPr>
                    <a:solidFill>
                      <a:schemeClr val="accent1">
                        <a:lumMod val="75000"/>
                      </a:schemeClr>
                    </a:solidFill>
                  </a:tcPr>
                </a:tc>
                <a:tc>
                  <a:txBody>
                    <a:bodyPr/>
                    <a:lstStyle/>
                    <a:p>
                      <a:pPr algn="ctr"/>
                      <a:r>
                        <a:rPr lang="es-ES" sz="1800" dirty="0"/>
                        <a:t>Nota</a:t>
                      </a:r>
                      <a:endParaRPr lang="en-US" sz="1800" dirty="0"/>
                    </a:p>
                  </a:txBody>
                  <a:tcPr>
                    <a:solidFill>
                      <a:schemeClr val="accent1">
                        <a:lumMod val="75000"/>
                      </a:schemeClr>
                    </a:solidFill>
                  </a:tcPr>
                </a:tc>
                <a:extLst>
                  <a:ext uri="{0D108BD9-81ED-4DB2-BD59-A6C34878D82A}">
                    <a16:rowId xmlns:a16="http://schemas.microsoft.com/office/drawing/2014/main" val="1838403235"/>
                  </a:ext>
                </a:extLst>
              </a:tr>
              <a:tr h="994487">
                <a:tc>
                  <a:txBody>
                    <a:bodyPr/>
                    <a:lstStyle/>
                    <a:p>
                      <a:pPr algn="ctr"/>
                      <a:r>
                        <a:rPr lang="es-ES" sz="1800" b="1" dirty="0" err="1"/>
                        <a:t>Domain</a:t>
                      </a:r>
                      <a:r>
                        <a:rPr lang="es-ES" sz="1800" b="1" dirty="0"/>
                        <a:t> </a:t>
                      </a:r>
                      <a:r>
                        <a:rPr lang="es-ES" sz="1800" b="1" dirty="0" err="1"/>
                        <a:t>Join</a:t>
                      </a:r>
                      <a:endParaRPr lang="en-US" sz="1800" b="1" dirty="0"/>
                    </a:p>
                  </a:txBody>
                  <a:tcPr anchor="ctr"/>
                </a:tc>
                <a:tc>
                  <a:txBody>
                    <a:bodyPr/>
                    <a:lstStyle/>
                    <a:p>
                      <a:pPr algn="ctr"/>
                      <a:r>
                        <a:rPr lang="en-US" sz="20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algn="ctr"/>
                      <a:r>
                        <a:rPr lang="en-US" sz="1800" b="1" dirty="0">
                          <a:solidFill>
                            <a:srgbClr val="00B050"/>
                          </a:solidFill>
                          <a:sym typeface="Wingdings" panose="05000000000000000000" pitchFamily="2" charset="2"/>
                        </a:rPr>
                        <a:t></a:t>
                      </a:r>
                      <a:endParaRPr lang="en-US" sz="1800" dirty="0"/>
                    </a:p>
                  </a:txBody>
                  <a:tcPr anchor="ctr"/>
                </a:tc>
                <a:tc>
                  <a:txBody>
                    <a:bodyPr/>
                    <a:lstStyle/>
                    <a:p>
                      <a:pPr algn="ctr"/>
                      <a:r>
                        <a:rPr lang="es-ES" sz="1800" dirty="0"/>
                        <a:t>Podemos unir máquinas que</a:t>
                      </a:r>
                      <a:r>
                        <a:rPr lang="es-ES" sz="1800" baseline="0" dirty="0"/>
                        <a:t> estén en la misma red</a:t>
                      </a:r>
                      <a:endParaRPr lang="en-US" sz="1800" dirty="0"/>
                    </a:p>
                  </a:txBody>
                  <a:tcPr anchor="ctr"/>
                </a:tc>
                <a:extLst>
                  <a:ext uri="{0D108BD9-81ED-4DB2-BD59-A6C34878D82A}">
                    <a16:rowId xmlns:a16="http://schemas.microsoft.com/office/drawing/2014/main" val="3594821362"/>
                  </a:ext>
                </a:extLst>
              </a:tr>
              <a:tr h="483370">
                <a:tc>
                  <a:txBody>
                    <a:bodyPr/>
                    <a:lstStyle/>
                    <a:p>
                      <a:pPr algn="ctr"/>
                      <a:r>
                        <a:rPr lang="es-ES" sz="1800" b="1" dirty="0" err="1"/>
                        <a:t>Kerberos</a:t>
                      </a:r>
                      <a:r>
                        <a:rPr lang="es-ES" sz="1800" b="1" dirty="0"/>
                        <a:t> y NTLM</a:t>
                      </a:r>
                      <a:endParaRPr lang="en-US" sz="1800" b="1"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p>
                      <a:pPr algn="ctr"/>
                      <a:endParaRPr lang="en-US" sz="1800"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algn="ctr"/>
                      <a:endParaRPr lang="en-US" sz="1800"/>
                    </a:p>
                  </a:txBody>
                  <a:tcPr anchor="ctr"/>
                </a:tc>
                <a:extLst>
                  <a:ext uri="{0D108BD9-81ED-4DB2-BD59-A6C34878D82A}">
                    <a16:rowId xmlns:a16="http://schemas.microsoft.com/office/drawing/2014/main" val="2013100681"/>
                  </a:ext>
                </a:extLst>
              </a:tr>
              <a:tr h="483370">
                <a:tc>
                  <a:txBody>
                    <a:bodyPr/>
                    <a:lstStyle/>
                    <a:p>
                      <a:pPr algn="ctr"/>
                      <a:r>
                        <a:rPr lang="es-ES" sz="1800" b="1" dirty="0"/>
                        <a:t>Group</a:t>
                      </a:r>
                      <a:r>
                        <a:rPr lang="es-ES" sz="1800" b="1" baseline="0" dirty="0"/>
                        <a:t> </a:t>
                      </a:r>
                      <a:r>
                        <a:rPr lang="es-ES" sz="1800" b="1" baseline="0" dirty="0" err="1"/>
                        <a:t>Policy</a:t>
                      </a:r>
                      <a:endParaRPr lang="en-US" sz="1800" b="1"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r>
                        <a:rPr lang="en-US" sz="1800" b="1" dirty="0">
                          <a:solidFill>
                            <a:srgbClr val="FFFF00"/>
                          </a:solidFill>
                          <a:sym typeface="Wingdings" panose="05000000000000000000" pitchFamily="2" charset="2"/>
                        </a:rPr>
                        <a:t>*</a:t>
                      </a:r>
                      <a:endParaRPr lang="en-US" sz="1800" b="1" dirty="0">
                        <a:solidFill>
                          <a:srgbClr val="FFFF00"/>
                        </a:solidFill>
                      </a:endParaRPr>
                    </a:p>
                  </a:txBody>
                  <a:tcPr anchor="ctr"/>
                </a:tc>
                <a:tc>
                  <a:txBody>
                    <a:bodyPr/>
                    <a:lstStyle/>
                    <a:p>
                      <a:pPr algn="ctr"/>
                      <a:r>
                        <a:rPr lang="es-ES" sz="1800" dirty="0"/>
                        <a:t>Se</a:t>
                      </a:r>
                      <a:r>
                        <a:rPr lang="es-ES" sz="1800" baseline="0" dirty="0"/>
                        <a:t> proporciona una GPO para contenedor de usuarios y otra para máquinas</a:t>
                      </a:r>
                      <a:endParaRPr lang="en-US" sz="1800" dirty="0"/>
                    </a:p>
                  </a:txBody>
                  <a:tcPr anchor="ctr"/>
                </a:tc>
                <a:extLst>
                  <a:ext uri="{0D108BD9-81ED-4DB2-BD59-A6C34878D82A}">
                    <a16:rowId xmlns:a16="http://schemas.microsoft.com/office/drawing/2014/main" val="3907834427"/>
                  </a:ext>
                </a:extLst>
              </a:tr>
              <a:tr h="483370">
                <a:tc>
                  <a:txBody>
                    <a:bodyPr/>
                    <a:lstStyle/>
                    <a:p>
                      <a:pPr algn="ctr"/>
                      <a:r>
                        <a:rPr lang="es-ES" sz="1800" b="1" dirty="0"/>
                        <a:t>LDAP</a:t>
                      </a:r>
                      <a:endParaRPr lang="en-US" sz="1800" b="1"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r>
                        <a:rPr lang="en-US" sz="1800" b="1" dirty="0">
                          <a:solidFill>
                            <a:srgbClr val="FFFF00"/>
                          </a:solidFill>
                          <a:sym typeface="Wingdings" panose="05000000000000000000" pitchFamily="2" charset="2"/>
                        </a:rPr>
                        <a:t>*</a:t>
                      </a:r>
                      <a:endParaRPr lang="en-US" sz="1800" b="1" dirty="0">
                        <a:solidFill>
                          <a:srgbClr val="FFFF00"/>
                        </a:solidFill>
                      </a:endParaRPr>
                    </a:p>
                  </a:txBody>
                  <a:tcPr anchor="ctr"/>
                </a:tc>
                <a:tc>
                  <a:txBody>
                    <a:bodyPr/>
                    <a:lstStyle/>
                    <a:p>
                      <a:pPr algn="ctr"/>
                      <a:r>
                        <a:rPr lang="es-ES" sz="1800" dirty="0"/>
                        <a:t>LDAP </a:t>
                      </a:r>
                      <a:r>
                        <a:rPr lang="es-ES" sz="1800" dirty="0" err="1"/>
                        <a:t>bind</a:t>
                      </a:r>
                      <a:r>
                        <a:rPr lang="es-ES" sz="1800" dirty="0"/>
                        <a:t> y</a:t>
                      </a:r>
                      <a:r>
                        <a:rPr lang="es-ES" sz="1800" baseline="0" dirty="0"/>
                        <a:t> </a:t>
                      </a:r>
                      <a:r>
                        <a:rPr lang="es-ES" sz="1800" dirty="0"/>
                        <a:t>lectura están disponibles. No escritura</a:t>
                      </a:r>
                      <a:endParaRPr lang="en-US" sz="1800" dirty="0"/>
                    </a:p>
                  </a:txBody>
                  <a:tcPr anchor="ctr"/>
                </a:tc>
                <a:extLst>
                  <a:ext uri="{0D108BD9-81ED-4DB2-BD59-A6C34878D82A}">
                    <a16:rowId xmlns:a16="http://schemas.microsoft.com/office/drawing/2014/main" val="516992783"/>
                  </a:ext>
                </a:extLst>
              </a:tr>
              <a:tr h="483370">
                <a:tc>
                  <a:txBody>
                    <a:bodyPr/>
                    <a:lstStyle/>
                    <a:p>
                      <a:pPr algn="ctr"/>
                      <a:r>
                        <a:rPr lang="es-ES" sz="1800" b="1" dirty="0" err="1"/>
                        <a:t>SPNs</a:t>
                      </a:r>
                      <a:endParaRPr lang="en-US" sz="1800" b="1"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algn="ctr"/>
                      <a:endParaRPr lang="en-US" sz="1800" dirty="0"/>
                    </a:p>
                  </a:txBody>
                  <a:tcPr anchor="ctr"/>
                </a:tc>
                <a:extLst>
                  <a:ext uri="{0D108BD9-81ED-4DB2-BD59-A6C34878D82A}">
                    <a16:rowId xmlns:a16="http://schemas.microsoft.com/office/drawing/2014/main" val="47111739"/>
                  </a:ext>
                </a:extLst>
              </a:tr>
              <a:tr h="483370">
                <a:tc>
                  <a:txBody>
                    <a:bodyPr/>
                    <a:lstStyle/>
                    <a:p>
                      <a:pPr algn="ctr"/>
                      <a:r>
                        <a:rPr lang="es-ES" sz="1800" b="1" dirty="0"/>
                        <a:t>DNS</a:t>
                      </a:r>
                      <a:endParaRPr lang="en-US" sz="1800" b="1" dirty="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sym typeface="Wingdings" panose="05000000000000000000" pitchFamily="2" charset="2"/>
                        </a:rPr>
                        <a:t></a:t>
                      </a:r>
                      <a:endParaRPr lang="en-US" sz="1800" b="1" dirty="0">
                        <a:solidFill>
                          <a:srgbClr val="FF0000"/>
                        </a:solidFill>
                      </a:endParaRPr>
                    </a:p>
                  </a:txBody>
                  <a:tcPr anchor="ctr"/>
                </a:tc>
                <a:tc>
                  <a:txBody>
                    <a:bodyPr/>
                    <a:lstStyle/>
                    <a:p>
                      <a:pPr algn="ctr"/>
                      <a:endParaRPr lang="en-US" sz="1800" dirty="0"/>
                    </a:p>
                  </a:txBody>
                  <a:tcPr anchor="ctr"/>
                </a:tc>
                <a:extLst>
                  <a:ext uri="{0D108BD9-81ED-4DB2-BD59-A6C34878D82A}">
                    <a16:rowId xmlns:a16="http://schemas.microsoft.com/office/drawing/2014/main" val="37649617"/>
                  </a:ext>
                </a:extLst>
              </a:tr>
            </a:tbl>
          </a:graphicData>
        </a:graphic>
      </p:graphicFrame>
    </p:spTree>
    <p:extLst>
      <p:ext uri="{BB962C8B-B14F-4D97-AF65-F5344CB8AC3E}">
        <p14:creationId xmlns:p14="http://schemas.microsoft.com/office/powerpoint/2010/main" val="14689037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b="1" dirty="0"/>
              <a:t>Introducción a </a:t>
            </a:r>
            <a:r>
              <a:rPr lang="es-ES" sz="3600" b="1" dirty="0" err="1"/>
              <a:t>Azure</a:t>
            </a:r>
            <a:r>
              <a:rPr lang="es-ES" sz="3600" b="1" dirty="0"/>
              <a:t> AD </a:t>
            </a:r>
            <a:r>
              <a:rPr lang="es-ES" sz="3600" b="1" dirty="0" err="1"/>
              <a:t>Domain</a:t>
            </a:r>
            <a:r>
              <a:rPr lang="es-ES" sz="3600" b="1" dirty="0"/>
              <a:t> Services, ventajas y escenarios de uso</a:t>
            </a:r>
            <a:endParaRPr lang="es-ES_tradnl" sz="3600" dirty="0"/>
          </a:p>
        </p:txBody>
      </p:sp>
      <p:sp>
        <p:nvSpPr>
          <p:cNvPr id="3" name="Marcador de texto 2"/>
          <p:cNvSpPr>
            <a:spLocks noGrp="1"/>
          </p:cNvSpPr>
          <p:nvPr>
            <p:ph type="body" sz="quarter" idx="14"/>
          </p:nvPr>
        </p:nvSpPr>
        <p:spPr/>
        <p:txBody>
          <a:bodyPr/>
          <a:lstStyle/>
          <a:p>
            <a:r>
              <a:rPr lang="es-ES_tradnl" dirty="0"/>
              <a:t>Sergio Medina </a:t>
            </a:r>
            <a:r>
              <a:rPr lang="es-ES_tradnl" sz="2400" dirty="0"/>
              <a:t>(Support Esc. </a:t>
            </a:r>
            <a:r>
              <a:rPr lang="es-ES_tradnl" sz="2400" dirty="0" err="1"/>
              <a:t>Eng</a:t>
            </a:r>
            <a:r>
              <a:rPr lang="es-ES_tradnl" sz="2400" dirty="0"/>
              <a:t>)</a:t>
            </a:r>
            <a:endParaRPr lang="es-ES_tradnl" sz="2800" dirty="0"/>
          </a:p>
          <a:p>
            <a:r>
              <a:rPr lang="es-ES_tradnl" dirty="0"/>
              <a:t>Omar Núñez </a:t>
            </a:r>
            <a:r>
              <a:rPr lang="es-ES_tradnl" sz="2400" dirty="0"/>
              <a:t>(Support </a:t>
            </a:r>
            <a:r>
              <a:rPr lang="es-ES_tradnl" sz="2400" dirty="0" err="1"/>
              <a:t>Eng</a:t>
            </a:r>
            <a:r>
              <a:rPr lang="es-ES_tradnl" sz="2400" dirty="0"/>
              <a:t>)</a:t>
            </a: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¿Y entonces qué hago con mis aplicaciones?</a:t>
            </a:r>
            <a:endParaRPr lang="en-US" dirty="0"/>
          </a:p>
        </p:txBody>
      </p:sp>
      <p:graphicFrame>
        <p:nvGraphicFramePr>
          <p:cNvPr id="5" name="Diagram 4"/>
          <p:cNvGraphicFramePr/>
          <p:nvPr>
            <p:extLst>
              <p:ext uri="{D42A27DB-BD31-4B8C-83A1-F6EECF244321}">
                <p14:modId xmlns:p14="http://schemas.microsoft.com/office/powerpoint/2010/main" val="1997533100"/>
              </p:ext>
            </p:extLst>
          </p:nvPr>
        </p:nvGraphicFramePr>
        <p:xfrm>
          <a:off x="1265238" y="733600"/>
          <a:ext cx="9098492" cy="611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113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AFF27C62-F535-4DD2-B911-ED349A4F5398}"/>
                                            </p:graphicEl>
                                          </p:spTgt>
                                        </p:tgtEl>
                                        <p:attrNameLst>
                                          <p:attrName>style.visibility</p:attrName>
                                        </p:attrNameLst>
                                      </p:cBhvr>
                                      <p:to>
                                        <p:strVal val="visible"/>
                                      </p:to>
                                    </p:set>
                                    <p:animEffect transition="in" filter="fade">
                                      <p:cBhvr>
                                        <p:cTn id="7" dur="500"/>
                                        <p:tgtEl>
                                          <p:spTgt spid="5">
                                            <p:graphicEl>
                                              <a:dgm id="{AFF27C62-F535-4DD2-B911-ED349A4F539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668D061-C221-41D0-B0E8-1FB04A53457A}"/>
                                            </p:graphicEl>
                                          </p:spTgt>
                                        </p:tgtEl>
                                        <p:attrNameLst>
                                          <p:attrName>style.visibility</p:attrName>
                                        </p:attrNameLst>
                                      </p:cBhvr>
                                      <p:to>
                                        <p:strVal val="visible"/>
                                      </p:to>
                                    </p:set>
                                    <p:animEffect transition="in" filter="fade">
                                      <p:cBhvr>
                                        <p:cTn id="12" dur="500"/>
                                        <p:tgtEl>
                                          <p:spTgt spid="5">
                                            <p:graphicEl>
                                              <a:dgm id="{8668D061-C221-41D0-B0E8-1FB04A53457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148ED2D1-CAA9-4014-B4B0-E49485C52A98}"/>
                                            </p:graphicEl>
                                          </p:spTgt>
                                        </p:tgtEl>
                                        <p:attrNameLst>
                                          <p:attrName>style.visibility</p:attrName>
                                        </p:attrNameLst>
                                      </p:cBhvr>
                                      <p:to>
                                        <p:strVal val="visible"/>
                                      </p:to>
                                    </p:set>
                                    <p:animEffect transition="in" filter="fade">
                                      <p:cBhvr>
                                        <p:cTn id="15" dur="500"/>
                                        <p:tgtEl>
                                          <p:spTgt spid="5">
                                            <p:graphicEl>
                                              <a:dgm id="{148ED2D1-CAA9-4014-B4B0-E49485C52A9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A727A854-7B1E-4CDA-89F8-4F91A2A3E9C5}"/>
                                            </p:graphicEl>
                                          </p:spTgt>
                                        </p:tgtEl>
                                        <p:attrNameLst>
                                          <p:attrName>style.visibility</p:attrName>
                                        </p:attrNameLst>
                                      </p:cBhvr>
                                      <p:to>
                                        <p:strVal val="visible"/>
                                      </p:to>
                                    </p:set>
                                    <p:animEffect transition="in" filter="fade">
                                      <p:cBhvr>
                                        <p:cTn id="20" dur="500"/>
                                        <p:tgtEl>
                                          <p:spTgt spid="5">
                                            <p:graphicEl>
                                              <a:dgm id="{A727A854-7B1E-4CDA-89F8-4F91A2A3E9C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DFFF6A13-CC63-42DA-91CC-FBE4E5C6697A}"/>
                                            </p:graphicEl>
                                          </p:spTgt>
                                        </p:tgtEl>
                                        <p:attrNameLst>
                                          <p:attrName>style.visibility</p:attrName>
                                        </p:attrNameLst>
                                      </p:cBhvr>
                                      <p:to>
                                        <p:strVal val="visible"/>
                                      </p:to>
                                    </p:set>
                                    <p:animEffect transition="in" filter="fade">
                                      <p:cBhvr>
                                        <p:cTn id="23" dur="500"/>
                                        <p:tgtEl>
                                          <p:spTgt spid="5">
                                            <p:graphicEl>
                                              <a:dgm id="{DFFF6A13-CC63-42DA-91CC-FBE4E5C6697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A5D13110-9127-4EB6-85DB-0F70C65397D8}"/>
                                            </p:graphicEl>
                                          </p:spTgt>
                                        </p:tgtEl>
                                        <p:attrNameLst>
                                          <p:attrName>style.visibility</p:attrName>
                                        </p:attrNameLst>
                                      </p:cBhvr>
                                      <p:to>
                                        <p:strVal val="visible"/>
                                      </p:to>
                                    </p:set>
                                    <p:animEffect transition="in" filter="fade">
                                      <p:cBhvr>
                                        <p:cTn id="28" dur="500"/>
                                        <p:tgtEl>
                                          <p:spTgt spid="5">
                                            <p:graphicEl>
                                              <a:dgm id="{A5D13110-9127-4EB6-85DB-0F70C65397D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3F791723-DB69-48F8-984A-A128DBA11380}"/>
                                            </p:graphicEl>
                                          </p:spTgt>
                                        </p:tgtEl>
                                        <p:attrNameLst>
                                          <p:attrName>style.visibility</p:attrName>
                                        </p:attrNameLst>
                                      </p:cBhvr>
                                      <p:to>
                                        <p:strVal val="visible"/>
                                      </p:to>
                                    </p:set>
                                    <p:animEffect transition="in" filter="fade">
                                      <p:cBhvr>
                                        <p:cTn id="31" dur="500"/>
                                        <p:tgtEl>
                                          <p:spTgt spid="5">
                                            <p:graphicEl>
                                              <a:dgm id="{3F791723-DB69-48F8-984A-A128DBA1138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6DA4FFB9-83A1-4864-826C-E60D452CD50C}"/>
                                            </p:graphicEl>
                                          </p:spTgt>
                                        </p:tgtEl>
                                        <p:attrNameLst>
                                          <p:attrName>style.visibility</p:attrName>
                                        </p:attrNameLst>
                                      </p:cBhvr>
                                      <p:to>
                                        <p:strVal val="visible"/>
                                      </p:to>
                                    </p:set>
                                    <p:animEffect transition="in" filter="fade">
                                      <p:cBhvr>
                                        <p:cTn id="36" dur="500"/>
                                        <p:tgtEl>
                                          <p:spTgt spid="5">
                                            <p:graphicEl>
                                              <a:dgm id="{6DA4FFB9-83A1-4864-826C-E60D452CD50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687CC9B2-C898-4A81-8778-09F13F72133F}"/>
                                            </p:graphicEl>
                                          </p:spTgt>
                                        </p:tgtEl>
                                        <p:attrNameLst>
                                          <p:attrName>style.visibility</p:attrName>
                                        </p:attrNameLst>
                                      </p:cBhvr>
                                      <p:to>
                                        <p:strVal val="visible"/>
                                      </p:to>
                                    </p:set>
                                    <p:animEffect transition="in" filter="fade">
                                      <p:cBhvr>
                                        <p:cTn id="39" dur="500"/>
                                        <p:tgtEl>
                                          <p:spTgt spid="5">
                                            <p:graphicEl>
                                              <a:dgm id="{687CC9B2-C898-4A81-8778-09F13F72133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graphicEl>
                                              <a:dgm id="{833216C8-22AB-4C68-BE2B-CEFB302651F2}"/>
                                            </p:graphicEl>
                                          </p:spTgt>
                                        </p:tgtEl>
                                        <p:attrNameLst>
                                          <p:attrName>style.visibility</p:attrName>
                                        </p:attrNameLst>
                                      </p:cBhvr>
                                      <p:to>
                                        <p:strVal val="visible"/>
                                      </p:to>
                                    </p:set>
                                    <p:animEffect transition="in" filter="fade">
                                      <p:cBhvr>
                                        <p:cTn id="44" dur="500"/>
                                        <p:tgtEl>
                                          <p:spTgt spid="5">
                                            <p:graphicEl>
                                              <a:dgm id="{833216C8-22AB-4C68-BE2B-CEFB302651F2}"/>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9AD51E66-A4B2-465F-A0E9-7F344856744F}"/>
                                            </p:graphicEl>
                                          </p:spTgt>
                                        </p:tgtEl>
                                        <p:attrNameLst>
                                          <p:attrName>style.visibility</p:attrName>
                                        </p:attrNameLst>
                                      </p:cBhvr>
                                      <p:to>
                                        <p:strVal val="visible"/>
                                      </p:to>
                                    </p:set>
                                    <p:animEffect transition="in" filter="fade">
                                      <p:cBhvr>
                                        <p:cTn id="47" dur="500"/>
                                        <p:tgtEl>
                                          <p:spTgt spid="5">
                                            <p:graphicEl>
                                              <a:dgm id="{9AD51E66-A4B2-465F-A0E9-7F344856744F}"/>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EDCDCE08-083E-4E4D-BC2A-F923CAB11FE4}"/>
                                            </p:graphicEl>
                                          </p:spTgt>
                                        </p:tgtEl>
                                        <p:attrNameLst>
                                          <p:attrName>style.visibility</p:attrName>
                                        </p:attrNameLst>
                                      </p:cBhvr>
                                      <p:to>
                                        <p:strVal val="visible"/>
                                      </p:to>
                                    </p:set>
                                    <p:animEffect transition="in" filter="fade">
                                      <p:cBhvr>
                                        <p:cTn id="52" dur="500"/>
                                        <p:tgtEl>
                                          <p:spTgt spid="5">
                                            <p:graphicEl>
                                              <a:dgm id="{EDCDCE08-083E-4E4D-BC2A-F923CAB11FE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graphicEl>
                                              <a:dgm id="{CDE9B9F8-3E19-4EBD-A3F2-8BB96BA25E76}"/>
                                            </p:graphicEl>
                                          </p:spTgt>
                                        </p:tgtEl>
                                        <p:attrNameLst>
                                          <p:attrName>style.visibility</p:attrName>
                                        </p:attrNameLst>
                                      </p:cBhvr>
                                      <p:to>
                                        <p:strVal val="visible"/>
                                      </p:to>
                                    </p:set>
                                    <p:animEffect transition="in" filter="fade">
                                      <p:cBhvr>
                                        <p:cTn id="55" dur="500"/>
                                        <p:tgtEl>
                                          <p:spTgt spid="5">
                                            <p:graphicEl>
                                              <a:dgm id="{CDE9B9F8-3E19-4EBD-A3F2-8BB96BA25E76}"/>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graphicEl>
                                              <a:dgm id="{6BFE528A-6981-43F5-B359-F5437449EED8}"/>
                                            </p:graphicEl>
                                          </p:spTgt>
                                        </p:tgtEl>
                                        <p:attrNameLst>
                                          <p:attrName>style.visibility</p:attrName>
                                        </p:attrNameLst>
                                      </p:cBhvr>
                                      <p:to>
                                        <p:strVal val="visible"/>
                                      </p:to>
                                    </p:set>
                                    <p:animEffect transition="in" filter="fade">
                                      <p:cBhvr>
                                        <p:cTn id="60" dur="500"/>
                                        <p:tgtEl>
                                          <p:spTgt spid="5">
                                            <p:graphicEl>
                                              <a:dgm id="{6BFE528A-6981-43F5-B359-F5437449EED8}"/>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
                                            <p:graphicEl>
                                              <a:dgm id="{01FC1A11-CD82-45F8-BC2B-9875C13DB805}"/>
                                            </p:graphicEl>
                                          </p:spTgt>
                                        </p:tgtEl>
                                        <p:attrNameLst>
                                          <p:attrName>style.visibility</p:attrName>
                                        </p:attrNameLst>
                                      </p:cBhvr>
                                      <p:to>
                                        <p:strVal val="visible"/>
                                      </p:to>
                                    </p:set>
                                    <p:animEffect transition="in" filter="fade">
                                      <p:cBhvr>
                                        <p:cTn id="63" dur="500"/>
                                        <p:tgtEl>
                                          <p:spTgt spid="5">
                                            <p:graphicEl>
                                              <a:dgm id="{01FC1A11-CD82-45F8-BC2B-9875C13DB805}"/>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
                                            <p:graphicEl>
                                              <a:dgm id="{C31C1E5F-85B0-4B7A-9F65-0D7D2589431E}"/>
                                            </p:graphicEl>
                                          </p:spTgt>
                                        </p:tgtEl>
                                        <p:attrNameLst>
                                          <p:attrName>style.visibility</p:attrName>
                                        </p:attrNameLst>
                                      </p:cBhvr>
                                      <p:to>
                                        <p:strVal val="visible"/>
                                      </p:to>
                                    </p:set>
                                    <p:animEffect transition="in" filter="fade">
                                      <p:cBhvr>
                                        <p:cTn id="68" dur="500"/>
                                        <p:tgtEl>
                                          <p:spTgt spid="5">
                                            <p:graphicEl>
                                              <a:dgm id="{C31C1E5F-85B0-4B7A-9F65-0D7D2589431E}"/>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23B849D2-55F6-4101-81E2-6A03743A0FE0}"/>
                                            </p:graphicEl>
                                          </p:spTgt>
                                        </p:tgtEl>
                                        <p:attrNameLst>
                                          <p:attrName>style.visibility</p:attrName>
                                        </p:attrNameLst>
                                      </p:cBhvr>
                                      <p:to>
                                        <p:strVal val="visible"/>
                                      </p:to>
                                    </p:set>
                                    <p:animEffect transition="in" filter="fade">
                                      <p:cBhvr>
                                        <p:cTn id="71" dur="500"/>
                                        <p:tgtEl>
                                          <p:spTgt spid="5">
                                            <p:graphicEl>
                                              <a:dgm id="{23B849D2-55F6-4101-81E2-6A03743A0FE0}"/>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
                                            <p:graphicEl>
                                              <a:dgm id="{675232CB-95A6-4D73-984D-1790D5D3CF5D}"/>
                                            </p:graphicEl>
                                          </p:spTgt>
                                        </p:tgtEl>
                                        <p:attrNameLst>
                                          <p:attrName>style.visibility</p:attrName>
                                        </p:attrNameLst>
                                      </p:cBhvr>
                                      <p:to>
                                        <p:strVal val="visible"/>
                                      </p:to>
                                    </p:set>
                                    <p:animEffect transition="in" filter="fade">
                                      <p:cBhvr>
                                        <p:cTn id="76" dur="500"/>
                                        <p:tgtEl>
                                          <p:spTgt spid="5">
                                            <p:graphicEl>
                                              <a:dgm id="{675232CB-95A6-4D73-984D-1790D5D3CF5D}"/>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
                                            <p:graphicEl>
                                              <a:dgm id="{E80803AD-7851-4F12-AE6F-F07B6A28AB60}"/>
                                            </p:graphicEl>
                                          </p:spTgt>
                                        </p:tgtEl>
                                        <p:attrNameLst>
                                          <p:attrName>style.visibility</p:attrName>
                                        </p:attrNameLst>
                                      </p:cBhvr>
                                      <p:to>
                                        <p:strVal val="visible"/>
                                      </p:to>
                                    </p:set>
                                    <p:animEffect transition="in" filter="fade">
                                      <p:cBhvr>
                                        <p:cTn id="79" dur="500"/>
                                        <p:tgtEl>
                                          <p:spTgt spid="5">
                                            <p:graphicEl>
                                              <a:dgm id="{E80803AD-7851-4F12-AE6F-F07B6A28AB60}"/>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
                                            <p:graphicEl>
                                              <a:dgm id="{D7B20441-04D5-4EEF-AFFC-725A64C96047}"/>
                                            </p:graphicEl>
                                          </p:spTgt>
                                        </p:tgtEl>
                                        <p:attrNameLst>
                                          <p:attrName>style.visibility</p:attrName>
                                        </p:attrNameLst>
                                      </p:cBhvr>
                                      <p:to>
                                        <p:strVal val="visible"/>
                                      </p:to>
                                    </p:set>
                                    <p:animEffect transition="in" filter="fade">
                                      <p:cBhvr>
                                        <p:cTn id="84" dur="500"/>
                                        <p:tgtEl>
                                          <p:spTgt spid="5">
                                            <p:graphicEl>
                                              <a:dgm id="{D7B20441-04D5-4EEF-AFFC-725A64C96047}"/>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graphicEl>
                                              <a:dgm id="{DAD91FC3-DE63-487F-936F-DBEA7B8A088C}"/>
                                            </p:graphicEl>
                                          </p:spTgt>
                                        </p:tgtEl>
                                        <p:attrNameLst>
                                          <p:attrName>style.visibility</p:attrName>
                                        </p:attrNameLst>
                                      </p:cBhvr>
                                      <p:to>
                                        <p:strVal val="visible"/>
                                      </p:to>
                                    </p:set>
                                    <p:animEffect transition="in" filter="fade">
                                      <p:cBhvr>
                                        <p:cTn id="87" dur="500"/>
                                        <p:tgtEl>
                                          <p:spTgt spid="5">
                                            <p:graphicEl>
                                              <a:dgm id="{DAD91FC3-DE63-487F-936F-DBEA7B8A08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dirty="0"/>
              <a:t>Vamos al lío. Utilizando </a:t>
            </a:r>
            <a:r>
              <a:rPr lang="es-ES" dirty="0" err="1"/>
              <a:t>Azure</a:t>
            </a:r>
            <a:r>
              <a:rPr lang="es-ES" dirty="0"/>
              <a:t> AD </a:t>
            </a:r>
            <a:r>
              <a:rPr lang="es-ES" dirty="0" err="1"/>
              <a:t>Domain</a:t>
            </a:r>
            <a:r>
              <a:rPr lang="es-ES" dirty="0"/>
              <a:t> Services</a:t>
            </a:r>
            <a:endParaRPr lang="en-US" dirty="0"/>
          </a:p>
        </p:txBody>
      </p:sp>
    </p:spTree>
    <p:extLst>
      <p:ext uri="{BB962C8B-B14F-4D97-AF65-F5344CB8AC3E}">
        <p14:creationId xmlns:p14="http://schemas.microsoft.com/office/powerpoint/2010/main" val="40595950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Configuración de </a:t>
            </a:r>
            <a:r>
              <a:rPr lang="es-ES" dirty="0" err="1"/>
              <a:t>Azure</a:t>
            </a:r>
            <a:r>
              <a:rPr lang="es-ES" dirty="0"/>
              <a:t> AD </a:t>
            </a:r>
            <a:r>
              <a:rPr lang="es-ES" dirty="0" err="1"/>
              <a:t>Domain</a:t>
            </a:r>
            <a:r>
              <a:rPr lang="es-ES" dirty="0"/>
              <a:t> Services</a:t>
            </a:r>
            <a:endParaRPr lang="en-US" dirty="0"/>
          </a:p>
        </p:txBody>
      </p:sp>
      <p:sp>
        <p:nvSpPr>
          <p:cNvPr id="3" name="Text Placeholder 2"/>
          <p:cNvSpPr>
            <a:spLocks noGrp="1"/>
          </p:cNvSpPr>
          <p:nvPr>
            <p:ph type="body" sz="quarter" idx="10"/>
          </p:nvPr>
        </p:nvSpPr>
        <p:spPr>
          <a:xfrm>
            <a:off x="274638" y="1212850"/>
            <a:ext cx="11887200" cy="5506123"/>
          </a:xfrm>
        </p:spPr>
        <p:txBody>
          <a:bodyPr/>
          <a:lstStyle/>
          <a:p>
            <a:r>
              <a:rPr lang="es-ES" sz="3800" dirty="0"/>
              <a:t>Sólo </a:t>
            </a:r>
            <a:r>
              <a:rPr lang="es-ES" sz="3800" b="1" dirty="0"/>
              <a:t>5</a:t>
            </a:r>
            <a:r>
              <a:rPr lang="es-ES" sz="3800" dirty="0"/>
              <a:t> sencillos pasos!!</a:t>
            </a:r>
          </a:p>
          <a:p>
            <a:pPr marL="742950" indent="-742950">
              <a:buFont typeface="+mj-lt"/>
              <a:buAutoNum type="arabicPeriod"/>
            </a:pPr>
            <a:r>
              <a:rPr lang="es-ES" sz="3800" dirty="0"/>
              <a:t>Creamos un grupo llamado </a:t>
            </a:r>
            <a:r>
              <a:rPr lang="es-ES" sz="3800" b="1" dirty="0"/>
              <a:t>AAD DC </a:t>
            </a:r>
            <a:r>
              <a:rPr lang="es-ES" sz="3800" b="1" dirty="0" err="1"/>
              <a:t>Administrators</a:t>
            </a:r>
            <a:r>
              <a:rPr lang="es-ES" sz="3800" dirty="0"/>
              <a:t> y añadimos al usuario (o usuarios) deseado</a:t>
            </a:r>
            <a:endParaRPr lang="es-ES" sz="3800" b="1" dirty="0"/>
          </a:p>
          <a:p>
            <a:pPr marL="742950" indent="-742950">
              <a:buFont typeface="+mj-lt"/>
              <a:buAutoNum type="arabicPeriod"/>
            </a:pPr>
            <a:r>
              <a:rPr lang="es-ES" sz="3800" dirty="0"/>
              <a:t>Creamos/seleccionamos una red donde estará disponible el servicio</a:t>
            </a:r>
          </a:p>
          <a:p>
            <a:pPr marL="742950" indent="-742950">
              <a:buFont typeface="+mj-lt"/>
              <a:buAutoNum type="arabicPeriod"/>
            </a:pPr>
            <a:r>
              <a:rPr lang="es-ES" sz="3800" dirty="0"/>
              <a:t>Activamos </a:t>
            </a:r>
            <a:r>
              <a:rPr lang="es-ES" sz="3800" dirty="0" err="1"/>
              <a:t>Azure</a:t>
            </a:r>
            <a:r>
              <a:rPr lang="es-ES" sz="3800" dirty="0"/>
              <a:t> AD </a:t>
            </a:r>
            <a:r>
              <a:rPr lang="es-ES" sz="3800" dirty="0" err="1"/>
              <a:t>Domain</a:t>
            </a:r>
            <a:r>
              <a:rPr lang="es-ES" sz="3800" dirty="0"/>
              <a:t> Services</a:t>
            </a:r>
          </a:p>
          <a:p>
            <a:pPr marL="742950" indent="-742950">
              <a:buFont typeface="+mj-lt"/>
              <a:buAutoNum type="arabicPeriod"/>
            </a:pPr>
            <a:r>
              <a:rPr lang="es-ES" sz="3800" dirty="0"/>
              <a:t>Actualizamos los servidores DNS de la red</a:t>
            </a:r>
          </a:p>
          <a:p>
            <a:pPr marL="742950" indent="-742950">
              <a:buFont typeface="+mj-lt"/>
              <a:buAutoNum type="arabicPeriod"/>
            </a:pPr>
            <a:r>
              <a:rPr lang="es-ES" sz="3800" dirty="0"/>
              <a:t>Activamos sincronización de contraseñas (</a:t>
            </a:r>
            <a:r>
              <a:rPr lang="es-ES" sz="3800" dirty="0" err="1"/>
              <a:t>ADConnect</a:t>
            </a:r>
            <a:r>
              <a:rPr lang="es-ES" sz="3800" dirty="0"/>
              <a:t>)</a:t>
            </a:r>
            <a:endParaRPr lang="en-US" sz="3800" dirty="0"/>
          </a:p>
        </p:txBody>
      </p:sp>
    </p:spTree>
    <p:extLst>
      <p:ext uri="{BB962C8B-B14F-4D97-AF65-F5344CB8AC3E}">
        <p14:creationId xmlns:p14="http://schemas.microsoft.com/office/powerpoint/2010/main" val="40817177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237" y="906462"/>
            <a:ext cx="6553200" cy="2677656"/>
          </a:xfrm>
        </p:spPr>
        <p:txBody>
          <a:bodyPr/>
          <a:lstStyle/>
          <a:p>
            <a:r>
              <a:rPr lang="es-ES" dirty="0"/>
              <a:t>Activación de </a:t>
            </a:r>
            <a:r>
              <a:rPr lang="es-ES" dirty="0" err="1"/>
              <a:t>Azure</a:t>
            </a:r>
            <a:r>
              <a:rPr lang="es-ES" dirty="0"/>
              <a:t> AD </a:t>
            </a:r>
            <a:r>
              <a:rPr lang="es-ES" dirty="0" err="1"/>
              <a:t>Domain</a:t>
            </a:r>
            <a:r>
              <a:rPr lang="es-ES" dirty="0"/>
              <a:t> Services</a:t>
            </a:r>
            <a:endParaRPr lang="en-US" dirty="0"/>
          </a:p>
        </p:txBody>
      </p:sp>
    </p:spTree>
    <p:extLst>
      <p:ext uri="{BB962C8B-B14F-4D97-AF65-F5344CB8AC3E}">
        <p14:creationId xmlns:p14="http://schemas.microsoft.com/office/powerpoint/2010/main" val="63904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237" y="906462"/>
            <a:ext cx="6553200" cy="2677656"/>
          </a:xfrm>
        </p:spPr>
        <p:txBody>
          <a:bodyPr/>
          <a:lstStyle/>
          <a:p>
            <a:r>
              <a:rPr lang="es-ES" dirty="0"/>
              <a:t>Gestión de </a:t>
            </a:r>
            <a:r>
              <a:rPr lang="es-ES" dirty="0" err="1"/>
              <a:t>Azure</a:t>
            </a:r>
            <a:r>
              <a:rPr lang="es-ES" dirty="0"/>
              <a:t> AD </a:t>
            </a:r>
            <a:r>
              <a:rPr lang="es-ES" dirty="0" err="1"/>
              <a:t>Domain</a:t>
            </a:r>
            <a:r>
              <a:rPr lang="es-ES" dirty="0"/>
              <a:t> Services</a:t>
            </a:r>
            <a:endParaRPr lang="en-US" dirty="0"/>
          </a:p>
        </p:txBody>
      </p:sp>
    </p:spTree>
    <p:extLst>
      <p:ext uri="{BB962C8B-B14F-4D97-AF65-F5344CB8AC3E}">
        <p14:creationId xmlns:p14="http://schemas.microsoft.com/office/powerpoint/2010/main" val="4229204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237" y="906462"/>
            <a:ext cx="6553200" cy="1015663"/>
          </a:xfrm>
        </p:spPr>
        <p:txBody>
          <a:bodyPr/>
          <a:lstStyle/>
          <a:p>
            <a:r>
              <a:rPr lang="es-ES" dirty="0"/>
              <a:t>Escenarios de uso</a:t>
            </a:r>
            <a:endParaRPr lang="en-US" dirty="0"/>
          </a:p>
        </p:txBody>
      </p:sp>
    </p:spTree>
    <p:extLst>
      <p:ext uri="{BB962C8B-B14F-4D97-AF65-F5344CB8AC3E}">
        <p14:creationId xmlns:p14="http://schemas.microsoft.com/office/powerpoint/2010/main" val="298257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Computer </a:t>
            </a:r>
            <a:r>
              <a:rPr lang="es-ES" dirty="0" err="1"/>
              <a:t>join</a:t>
            </a:r>
            <a:endParaRPr lang="en-US" dirty="0"/>
          </a:p>
        </p:txBody>
      </p:sp>
    </p:spTree>
    <p:extLst>
      <p:ext uri="{BB962C8B-B14F-4D97-AF65-F5344CB8AC3E}">
        <p14:creationId xmlns:p14="http://schemas.microsoft.com/office/powerpoint/2010/main" val="2575400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6237" y="906462"/>
            <a:ext cx="6553200" cy="1846659"/>
          </a:xfrm>
        </p:spPr>
        <p:txBody>
          <a:bodyPr/>
          <a:lstStyle/>
          <a:p>
            <a:r>
              <a:rPr lang="es-ES" dirty="0"/>
              <a:t>LDAP </a:t>
            </a:r>
            <a:r>
              <a:rPr lang="es-ES" dirty="0" err="1"/>
              <a:t>bind</a:t>
            </a:r>
            <a:r>
              <a:rPr lang="es-ES" dirty="0"/>
              <a:t> y </a:t>
            </a:r>
            <a:r>
              <a:rPr lang="es-ES" dirty="0" err="1"/>
              <a:t>read</a:t>
            </a:r>
            <a:r>
              <a:rPr lang="es-ES" dirty="0"/>
              <a:t> con </a:t>
            </a:r>
            <a:r>
              <a:rPr lang="es-ES" dirty="0" err="1"/>
              <a:t>ldp</a:t>
            </a:r>
            <a:endParaRPr lang="en-US" dirty="0"/>
          </a:p>
        </p:txBody>
      </p:sp>
    </p:spTree>
    <p:extLst>
      <p:ext uri="{BB962C8B-B14F-4D97-AF65-F5344CB8AC3E}">
        <p14:creationId xmlns:p14="http://schemas.microsoft.com/office/powerpoint/2010/main" val="3904589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Aplicación LDAP</a:t>
            </a:r>
            <a:endParaRPr lang="en-US" dirty="0"/>
          </a:p>
        </p:txBody>
      </p:sp>
    </p:spTree>
    <p:extLst>
      <p:ext uri="{BB962C8B-B14F-4D97-AF65-F5344CB8AC3E}">
        <p14:creationId xmlns:p14="http://schemas.microsoft.com/office/powerpoint/2010/main" val="3150247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s-ES" dirty="0"/>
              <a:t>Conceptos clave</a:t>
            </a:r>
            <a:endParaRPr lang="en-US" dirty="0"/>
          </a:p>
        </p:txBody>
      </p:sp>
    </p:spTree>
    <p:extLst>
      <p:ext uri="{BB962C8B-B14F-4D97-AF65-F5344CB8AC3E}">
        <p14:creationId xmlns:p14="http://schemas.microsoft.com/office/powerpoint/2010/main" val="6583033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Estructura de la sesión</a:t>
            </a:r>
            <a:endParaRPr lang="en-US" dirty="0"/>
          </a:p>
        </p:txBody>
      </p:sp>
      <p:sp>
        <p:nvSpPr>
          <p:cNvPr id="3" name="Text Placeholder 2"/>
          <p:cNvSpPr>
            <a:spLocks noGrp="1"/>
          </p:cNvSpPr>
          <p:nvPr>
            <p:ph type="body" sz="quarter" idx="10"/>
          </p:nvPr>
        </p:nvSpPr>
        <p:spPr>
          <a:xfrm>
            <a:off x="274638" y="1212850"/>
            <a:ext cx="11887200" cy="5016758"/>
          </a:xfrm>
        </p:spPr>
        <p:txBody>
          <a:bodyPr/>
          <a:lstStyle/>
          <a:p>
            <a:r>
              <a:rPr lang="es-ES" dirty="0"/>
              <a:t>Revisemos algunos conceptos</a:t>
            </a:r>
          </a:p>
          <a:p>
            <a:pPr lvl="4"/>
            <a:r>
              <a:rPr lang="es-ES" sz="2000" dirty="0"/>
              <a:t>¿Dónde encaja </a:t>
            </a:r>
            <a:r>
              <a:rPr lang="es-ES" sz="2000" dirty="0" err="1"/>
              <a:t>Azure</a:t>
            </a:r>
            <a:r>
              <a:rPr lang="es-ES" sz="2000" dirty="0"/>
              <a:t> AD </a:t>
            </a:r>
            <a:r>
              <a:rPr lang="es-ES" sz="2000" dirty="0" err="1"/>
              <a:t>Domain</a:t>
            </a:r>
            <a:r>
              <a:rPr lang="es-ES" sz="2000" dirty="0"/>
              <a:t> Services dentro de todo el abanico de protocolos de autenticación y entornos?</a:t>
            </a:r>
          </a:p>
          <a:p>
            <a:r>
              <a:rPr lang="es-ES" dirty="0"/>
              <a:t>Introducción de </a:t>
            </a:r>
            <a:r>
              <a:rPr lang="es-ES" dirty="0" err="1"/>
              <a:t>Azure</a:t>
            </a:r>
            <a:r>
              <a:rPr lang="es-ES" dirty="0"/>
              <a:t> AD </a:t>
            </a:r>
            <a:r>
              <a:rPr lang="es-ES" dirty="0" err="1"/>
              <a:t>Domain</a:t>
            </a:r>
            <a:r>
              <a:rPr lang="es-ES" dirty="0"/>
              <a:t> Services</a:t>
            </a:r>
          </a:p>
          <a:p>
            <a:pPr lvl="4"/>
            <a:r>
              <a:rPr lang="es-ES" sz="2000" dirty="0"/>
              <a:t>Características y comparativa entre: </a:t>
            </a:r>
            <a:r>
              <a:rPr lang="es-ES" sz="2000" dirty="0" err="1"/>
              <a:t>Azure</a:t>
            </a:r>
            <a:r>
              <a:rPr lang="es-ES" sz="2000" dirty="0"/>
              <a:t> AD </a:t>
            </a:r>
            <a:r>
              <a:rPr lang="es-ES" sz="2000" dirty="0" err="1"/>
              <a:t>Domain</a:t>
            </a:r>
            <a:r>
              <a:rPr lang="es-ES" sz="2000" dirty="0"/>
              <a:t> Services, dominio </a:t>
            </a:r>
            <a:r>
              <a:rPr lang="es-ES" sz="2000" dirty="0" err="1"/>
              <a:t>on-premises</a:t>
            </a:r>
            <a:r>
              <a:rPr lang="es-ES" sz="2000" dirty="0"/>
              <a:t> y montar </a:t>
            </a:r>
            <a:r>
              <a:rPr lang="es-ES" sz="2000" dirty="0" err="1"/>
              <a:t>DCs</a:t>
            </a:r>
            <a:r>
              <a:rPr lang="es-ES" sz="2000" dirty="0"/>
              <a:t> en </a:t>
            </a:r>
            <a:r>
              <a:rPr lang="es-ES" sz="2000" dirty="0" err="1"/>
              <a:t>Azure</a:t>
            </a:r>
            <a:endParaRPr lang="es-ES" sz="2000" dirty="0"/>
          </a:p>
          <a:p>
            <a:r>
              <a:rPr lang="es-ES" dirty="0"/>
              <a:t>Utilizando </a:t>
            </a:r>
            <a:r>
              <a:rPr lang="es-ES" dirty="0" err="1"/>
              <a:t>Azure</a:t>
            </a:r>
            <a:r>
              <a:rPr lang="es-ES" dirty="0"/>
              <a:t> AD </a:t>
            </a:r>
            <a:r>
              <a:rPr lang="es-ES" dirty="0" err="1"/>
              <a:t>Domain</a:t>
            </a:r>
            <a:r>
              <a:rPr lang="es-ES" dirty="0"/>
              <a:t> Services</a:t>
            </a:r>
          </a:p>
          <a:p>
            <a:pPr lvl="4"/>
            <a:r>
              <a:rPr lang="es-ES" sz="2000" dirty="0"/>
              <a:t>Activación y gestión</a:t>
            </a:r>
          </a:p>
          <a:p>
            <a:r>
              <a:rPr lang="es-ES" dirty="0"/>
              <a:t>Escenarios de uso y demos</a:t>
            </a:r>
          </a:p>
          <a:p>
            <a:r>
              <a:rPr lang="es-ES" dirty="0"/>
              <a:t>Q&amp;A</a:t>
            </a:r>
            <a:endParaRPr lang="en-US" dirty="0"/>
          </a:p>
        </p:txBody>
      </p:sp>
    </p:spTree>
    <p:extLst>
      <p:ext uri="{BB962C8B-B14F-4D97-AF65-F5344CB8AC3E}">
        <p14:creationId xmlns:p14="http://schemas.microsoft.com/office/powerpoint/2010/main" val="41540443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Conceptos clave</a:t>
            </a:r>
            <a:endParaRPr lang="en-US" dirty="0"/>
          </a:p>
        </p:txBody>
      </p:sp>
      <p:sp>
        <p:nvSpPr>
          <p:cNvPr id="3" name="Text Placeholder 2"/>
          <p:cNvSpPr>
            <a:spLocks noGrp="1"/>
          </p:cNvSpPr>
          <p:nvPr>
            <p:ph type="body" sz="quarter" idx="10"/>
          </p:nvPr>
        </p:nvSpPr>
        <p:spPr>
          <a:xfrm>
            <a:off x="274638" y="1212850"/>
            <a:ext cx="11887200" cy="4745915"/>
          </a:xfrm>
        </p:spPr>
        <p:txBody>
          <a:bodyPr/>
          <a:lstStyle/>
          <a:p>
            <a:r>
              <a:rPr lang="es-ES" sz="3800" dirty="0" err="1"/>
              <a:t>Azure</a:t>
            </a:r>
            <a:r>
              <a:rPr lang="es-ES" sz="3800" dirty="0"/>
              <a:t> AD </a:t>
            </a:r>
            <a:r>
              <a:rPr lang="es-ES" sz="3800" dirty="0" err="1"/>
              <a:t>Domain</a:t>
            </a:r>
            <a:r>
              <a:rPr lang="es-ES" sz="3800" dirty="0"/>
              <a:t> Services se basa en tener las funcionalidades de Windows Server AD bajo un modelo de servicio</a:t>
            </a:r>
          </a:p>
          <a:p>
            <a:r>
              <a:rPr lang="es-ES" sz="3800" dirty="0"/>
              <a:t>Está pensado para cubrir escenarios donde necesitamos protocolos clásicos en la nube</a:t>
            </a:r>
          </a:p>
          <a:p>
            <a:r>
              <a:rPr lang="es-ES" sz="3800" dirty="0"/>
              <a:t>No es una sustitución total de un dominio </a:t>
            </a:r>
            <a:r>
              <a:rPr lang="es-ES" sz="3800" dirty="0" err="1"/>
              <a:t>on-premises</a:t>
            </a:r>
            <a:r>
              <a:rPr lang="es-ES" sz="3800" dirty="0"/>
              <a:t> o de montar </a:t>
            </a:r>
            <a:r>
              <a:rPr lang="es-ES" sz="3800" dirty="0" err="1"/>
              <a:t>DCs</a:t>
            </a:r>
            <a:r>
              <a:rPr lang="es-ES" sz="3800" dirty="0"/>
              <a:t> en </a:t>
            </a:r>
            <a:r>
              <a:rPr lang="es-ES" sz="3800" dirty="0" err="1"/>
              <a:t>Azure</a:t>
            </a:r>
            <a:endParaRPr lang="es-ES" sz="3800" dirty="0"/>
          </a:p>
          <a:p>
            <a:r>
              <a:rPr lang="es-ES" sz="3800" dirty="0" err="1"/>
              <a:t>Lift</a:t>
            </a:r>
            <a:r>
              <a:rPr lang="es-ES" sz="3800" dirty="0"/>
              <a:t>-and-</a:t>
            </a:r>
            <a:r>
              <a:rPr lang="es-ES" sz="3800" dirty="0" err="1"/>
              <a:t>Shift</a:t>
            </a:r>
            <a:r>
              <a:rPr lang="es-ES" sz="3800" dirty="0"/>
              <a:t>: Sube tus aplicaciones a la nube</a:t>
            </a:r>
            <a:endParaRPr lang="en-US" sz="3800" dirty="0"/>
          </a:p>
        </p:txBody>
      </p:sp>
    </p:spTree>
    <p:extLst>
      <p:ext uri="{BB962C8B-B14F-4D97-AF65-F5344CB8AC3E}">
        <p14:creationId xmlns:p14="http://schemas.microsoft.com/office/powerpoint/2010/main" val="7630779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¿Preguntas?</a:t>
            </a:r>
            <a:endParaRPr lang="en-US" dirty="0"/>
          </a:p>
        </p:txBody>
      </p:sp>
    </p:spTree>
    <p:extLst>
      <p:ext uri="{BB962C8B-B14F-4D97-AF65-F5344CB8AC3E}">
        <p14:creationId xmlns:p14="http://schemas.microsoft.com/office/powerpoint/2010/main" val="3567315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a:xfrm>
            <a:off x="7589837" y="4945062"/>
            <a:ext cx="4501423" cy="473422"/>
          </a:xfrm>
        </p:spPr>
        <p:txBody>
          <a:bodyPr/>
          <a:lstStyle/>
          <a:p>
            <a:r>
              <a:rPr lang="es-ES" dirty="0"/>
              <a:t>http://aka.ms/MTS44 </a:t>
            </a:r>
          </a:p>
        </p:txBody>
      </p:sp>
      <p:pic>
        <p:nvPicPr>
          <p:cNvPr id="5" name="Picture Placeholder 4"/>
          <p:cNvPicPr>
            <a:picLocks noGrp="1" noChangeAspect="1"/>
          </p:cNvPicPr>
          <p:nvPr>
            <p:ph type="pic" sz="quarter" idx="14"/>
          </p:nvPr>
        </p:nvPicPr>
        <p:blipFill>
          <a:blip r:embed="rId3"/>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err="1"/>
              <a:t>Revisemos</a:t>
            </a:r>
            <a:r>
              <a:rPr lang="en-US" sz="7200" dirty="0"/>
              <a:t> </a:t>
            </a:r>
            <a:r>
              <a:rPr lang="en-US" sz="7200" dirty="0" err="1"/>
              <a:t>algunos</a:t>
            </a:r>
            <a:r>
              <a:rPr lang="en-US" sz="7200" dirty="0"/>
              <a:t> </a:t>
            </a:r>
            <a:r>
              <a:rPr lang="en-US" sz="7200" dirty="0" err="1"/>
              <a:t>conceptos</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tenemos en Directorio Activo?</a:t>
            </a:r>
            <a:endParaRPr lang="en-US" dirty="0"/>
          </a:p>
        </p:txBody>
      </p:sp>
      <p:sp>
        <p:nvSpPr>
          <p:cNvPr id="3" name="Text Placeholder 2"/>
          <p:cNvSpPr>
            <a:spLocks noGrp="1"/>
          </p:cNvSpPr>
          <p:nvPr>
            <p:ph type="body" sz="quarter" idx="10"/>
          </p:nvPr>
        </p:nvSpPr>
        <p:spPr>
          <a:xfrm>
            <a:off x="274638" y="1212850"/>
            <a:ext cx="11887200" cy="3785652"/>
          </a:xfrm>
        </p:spPr>
        <p:txBody>
          <a:bodyPr/>
          <a:lstStyle/>
          <a:p>
            <a:r>
              <a:rPr lang="es-ES" dirty="0"/>
              <a:t>Almacén de identidades</a:t>
            </a:r>
          </a:p>
          <a:p>
            <a:r>
              <a:rPr lang="es-ES" dirty="0"/>
              <a:t>	Acceso mediante LDAP</a:t>
            </a:r>
          </a:p>
          <a:p>
            <a:r>
              <a:rPr lang="es-ES" dirty="0"/>
              <a:t>Servicios integrados</a:t>
            </a:r>
          </a:p>
          <a:p>
            <a:r>
              <a:rPr lang="es-ES" dirty="0"/>
              <a:t>	Autenticación: </a:t>
            </a:r>
            <a:r>
              <a:rPr lang="es-ES" dirty="0" err="1"/>
              <a:t>Kerberos</a:t>
            </a:r>
            <a:r>
              <a:rPr lang="es-ES" dirty="0"/>
              <a:t>, NTLM</a:t>
            </a:r>
          </a:p>
          <a:p>
            <a:r>
              <a:rPr lang="es-ES" dirty="0"/>
              <a:t>	Gestión del entorno: Group </a:t>
            </a:r>
            <a:r>
              <a:rPr lang="es-ES" dirty="0" err="1"/>
              <a:t>policies</a:t>
            </a:r>
            <a:endParaRPr lang="es-ES" dirty="0"/>
          </a:p>
          <a:p>
            <a:pPr lvl="1"/>
            <a:endParaRPr lang="es-ES" dirty="0"/>
          </a:p>
        </p:txBody>
      </p:sp>
    </p:spTree>
    <p:extLst>
      <p:ext uri="{BB962C8B-B14F-4D97-AF65-F5344CB8AC3E}">
        <p14:creationId xmlns:p14="http://schemas.microsoft.com/office/powerpoint/2010/main" val="27726591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publicamos aplicaciones clásicas?</a:t>
            </a:r>
            <a:endParaRPr lang="en-US" dirty="0"/>
          </a:p>
        </p:txBody>
      </p:sp>
      <p:sp>
        <p:nvSpPr>
          <p:cNvPr id="3" name="Text Placeholder 2"/>
          <p:cNvSpPr>
            <a:spLocks noGrp="1"/>
          </p:cNvSpPr>
          <p:nvPr>
            <p:ph type="body" sz="quarter" idx="10"/>
          </p:nvPr>
        </p:nvSpPr>
        <p:spPr>
          <a:xfrm>
            <a:off x="274638" y="1212850"/>
            <a:ext cx="11887200" cy="4191917"/>
          </a:xfrm>
        </p:spPr>
        <p:txBody>
          <a:bodyPr/>
          <a:lstStyle/>
          <a:p>
            <a:r>
              <a:rPr lang="es-ES" dirty="0"/>
              <a:t>Publicación de servicios</a:t>
            </a:r>
          </a:p>
          <a:p>
            <a:r>
              <a:rPr lang="es-ES" dirty="0"/>
              <a:t>	VPN</a:t>
            </a:r>
          </a:p>
          <a:p>
            <a:r>
              <a:rPr lang="es-ES" dirty="0"/>
              <a:t>	Servicios web</a:t>
            </a:r>
          </a:p>
          <a:p>
            <a:pPr lvl="4"/>
            <a:r>
              <a:rPr lang="es-ES" dirty="0"/>
              <a:t>		</a:t>
            </a:r>
            <a:r>
              <a:rPr lang="es-ES" sz="2400" dirty="0"/>
              <a:t>Ticket de autenticación con información limitada</a:t>
            </a:r>
          </a:p>
          <a:p>
            <a:endParaRPr lang="es-ES" dirty="0"/>
          </a:p>
          <a:p>
            <a:endParaRPr lang="es-ES" dirty="0"/>
          </a:p>
          <a:p>
            <a:pPr lvl="1"/>
            <a:endParaRPr lang="es-ES" dirty="0"/>
          </a:p>
        </p:txBody>
      </p:sp>
    </p:spTree>
    <p:extLst>
      <p:ext uri="{BB962C8B-B14F-4D97-AF65-F5344CB8AC3E}">
        <p14:creationId xmlns:p14="http://schemas.microsoft.com/office/powerpoint/2010/main" val="42766218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El porqué de la autenticación basada en </a:t>
            </a:r>
            <a:r>
              <a:rPr lang="es-ES" dirty="0" err="1"/>
              <a:t>claims</a:t>
            </a:r>
            <a:endParaRPr lang="en-US" dirty="0"/>
          </a:p>
        </p:txBody>
      </p:sp>
      <p:sp>
        <p:nvSpPr>
          <p:cNvPr id="3" name="Text Placeholder 2"/>
          <p:cNvSpPr>
            <a:spLocks noGrp="1"/>
          </p:cNvSpPr>
          <p:nvPr>
            <p:ph type="body" sz="quarter" idx="10"/>
          </p:nvPr>
        </p:nvSpPr>
        <p:spPr>
          <a:xfrm>
            <a:off x="274638" y="1212850"/>
            <a:ext cx="11887200" cy="5139869"/>
          </a:xfrm>
        </p:spPr>
        <p:txBody>
          <a:bodyPr/>
          <a:lstStyle/>
          <a:p>
            <a:r>
              <a:rPr lang="es-ES" dirty="0"/>
              <a:t>Conceptos: </a:t>
            </a:r>
            <a:r>
              <a:rPr lang="es-ES" dirty="0" err="1"/>
              <a:t>tokens</a:t>
            </a:r>
            <a:r>
              <a:rPr lang="es-ES" dirty="0"/>
              <a:t> y </a:t>
            </a:r>
            <a:r>
              <a:rPr lang="es-ES" dirty="0" err="1"/>
              <a:t>claims</a:t>
            </a:r>
            <a:endParaRPr lang="es-ES" dirty="0"/>
          </a:p>
          <a:p>
            <a:r>
              <a:rPr lang="es-ES" dirty="0"/>
              <a:t>Proliferación de aplicaciones web con modelo SaaS</a:t>
            </a:r>
          </a:p>
          <a:p>
            <a:r>
              <a:rPr lang="es-ES" dirty="0"/>
              <a:t>Usuario autenticado en su propio entorno (SSO)</a:t>
            </a:r>
          </a:p>
          <a:p>
            <a:r>
              <a:rPr lang="es-ES" dirty="0" err="1"/>
              <a:t>Tokens</a:t>
            </a:r>
            <a:r>
              <a:rPr lang="es-ES" dirty="0"/>
              <a:t> personalizables</a:t>
            </a:r>
          </a:p>
          <a:p>
            <a:r>
              <a:rPr lang="es-ES" dirty="0"/>
              <a:t>No necesita acceso LDAP/S</a:t>
            </a:r>
          </a:p>
          <a:p>
            <a:endParaRPr lang="es-ES" dirty="0"/>
          </a:p>
          <a:p>
            <a:endParaRPr lang="es-ES" dirty="0"/>
          </a:p>
          <a:p>
            <a:pPr lvl="1"/>
            <a:endParaRPr lang="es-ES" dirty="0"/>
          </a:p>
        </p:txBody>
      </p:sp>
    </p:spTree>
    <p:extLst>
      <p:ext uri="{BB962C8B-B14F-4D97-AF65-F5344CB8AC3E}">
        <p14:creationId xmlns:p14="http://schemas.microsoft.com/office/powerpoint/2010/main" val="16096091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¿Y entonces qué hago con mis aplicaciones?</a:t>
            </a:r>
            <a:endParaRPr lang="en-US" dirty="0"/>
          </a:p>
        </p:txBody>
      </p:sp>
      <p:sp>
        <p:nvSpPr>
          <p:cNvPr id="9" name="Rounded Rectangle 8"/>
          <p:cNvSpPr/>
          <p:nvPr/>
        </p:nvSpPr>
        <p:spPr bwMode="auto">
          <a:xfrm>
            <a:off x="4084637" y="4150013"/>
            <a:ext cx="2580621" cy="137505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a:ln w="0"/>
                <a:solidFill>
                  <a:schemeClr val="bg1"/>
                </a:solidFill>
                <a:effectLst>
                  <a:outerShdw blurRad="38100" dist="19050" dir="2700000" algn="tl" rotWithShape="0">
                    <a:schemeClr val="dk1">
                      <a:alpha val="40000"/>
                    </a:schemeClr>
                  </a:outerShdw>
                </a:effectLst>
              </a:rPr>
              <a:t>Active </a:t>
            </a:r>
            <a:r>
              <a:rPr lang="es-ES" sz="2000" dirty="0" err="1">
                <a:ln w="0"/>
                <a:solidFill>
                  <a:schemeClr val="bg1"/>
                </a:solidFill>
                <a:effectLst>
                  <a:outerShdw blurRad="38100" dist="19050" dir="2700000" algn="tl" rotWithShape="0">
                    <a:schemeClr val="dk1">
                      <a:alpha val="40000"/>
                    </a:schemeClr>
                  </a:outerShdw>
                </a:effectLst>
              </a:rPr>
              <a:t>Directory</a:t>
            </a:r>
            <a:endParaRPr lang="en-US" sz="2000" dirty="0">
              <a:ln w="0"/>
              <a:solidFill>
                <a:schemeClr val="bg1"/>
              </a:solidFill>
              <a:effectLst>
                <a:outerShdw blurRad="38100" dist="19050" dir="2700000" algn="tl" rotWithShape="0">
                  <a:schemeClr val="dk1">
                    <a:alpha val="40000"/>
                  </a:schemeClr>
                </a:outerShdw>
              </a:effectLst>
            </a:endParaRPr>
          </a:p>
        </p:txBody>
      </p:sp>
      <p:grpSp>
        <p:nvGrpSpPr>
          <p:cNvPr id="18" name="Group 17"/>
          <p:cNvGrpSpPr/>
          <p:nvPr/>
        </p:nvGrpSpPr>
        <p:grpSpPr>
          <a:xfrm>
            <a:off x="3856037" y="2201862"/>
            <a:ext cx="5867400" cy="3581400"/>
            <a:chOff x="1722437" y="2125662"/>
            <a:chExt cx="5181600" cy="3581400"/>
          </a:xfrm>
        </p:grpSpPr>
        <p:cxnSp>
          <p:nvCxnSpPr>
            <p:cNvPr id="13" name="Straight Connector 12"/>
            <p:cNvCxnSpPr/>
            <p:nvPr/>
          </p:nvCxnSpPr>
          <p:spPr>
            <a:xfrm>
              <a:off x="1722437" y="5630862"/>
              <a:ext cx="5181600" cy="0"/>
            </a:xfrm>
            <a:prstGeom prst="line">
              <a:avLst/>
            </a:prstGeom>
            <a:ln w="38100">
              <a:headEnd type="none"/>
              <a:tailEnd type="none"/>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V="1">
              <a:off x="1798637" y="2125662"/>
              <a:ext cx="0" cy="3581400"/>
            </a:xfrm>
            <a:prstGeom prst="line">
              <a:avLst/>
            </a:prstGeom>
            <a:ln w="38100">
              <a:headEnd type="none"/>
              <a:tailEnd type="none"/>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4084637" y="5688798"/>
            <a:ext cx="1609223"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On-</a:t>
            </a:r>
            <a:r>
              <a:rPr lang="es-ES" sz="2400" dirty="0" err="1">
                <a:gradFill>
                  <a:gsLst>
                    <a:gs pos="2917">
                      <a:schemeClr val="tx1"/>
                    </a:gs>
                    <a:gs pos="30000">
                      <a:schemeClr val="tx1"/>
                    </a:gs>
                  </a:gsLst>
                  <a:lin ang="5400000" scaled="0"/>
                </a:gradFill>
              </a:rPr>
              <a:t>prem</a:t>
            </a:r>
            <a:endParaRPr lang="en-US" sz="2400" dirty="0" err="1">
              <a:gradFill>
                <a:gsLst>
                  <a:gs pos="2917">
                    <a:schemeClr val="tx1"/>
                  </a:gs>
                  <a:gs pos="30000">
                    <a:schemeClr val="tx1"/>
                  </a:gs>
                </a:gsLst>
                <a:lin ang="5400000" scaled="0"/>
              </a:gradFill>
            </a:endParaRPr>
          </a:p>
        </p:txBody>
      </p:sp>
      <p:sp>
        <p:nvSpPr>
          <p:cNvPr id="20" name="TextBox 19"/>
          <p:cNvSpPr txBox="1"/>
          <p:nvPr/>
        </p:nvSpPr>
        <p:spPr>
          <a:xfrm>
            <a:off x="7742237" y="5707062"/>
            <a:ext cx="1172437"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Cloud</a:t>
            </a:r>
            <a:endParaRPr lang="en-US" sz="2400" dirty="0" err="1">
              <a:gradFill>
                <a:gsLst>
                  <a:gs pos="2917">
                    <a:schemeClr val="tx1"/>
                  </a:gs>
                  <a:gs pos="30000">
                    <a:schemeClr val="tx1"/>
                  </a:gs>
                </a:gsLst>
                <a:lin ang="5400000" scaled="0"/>
              </a:gradFill>
            </a:endParaRPr>
          </a:p>
        </p:txBody>
      </p:sp>
      <p:sp>
        <p:nvSpPr>
          <p:cNvPr id="21" name="TextBox 20"/>
          <p:cNvSpPr txBox="1"/>
          <p:nvPr/>
        </p:nvSpPr>
        <p:spPr>
          <a:xfrm>
            <a:off x="917156" y="4564062"/>
            <a:ext cx="2938881" cy="1037207"/>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Protocolos clásicos</a:t>
            </a:r>
          </a:p>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Kerberos</a:t>
            </a:r>
            <a:r>
              <a:rPr lang="es-ES" sz="2400" dirty="0">
                <a:gradFill>
                  <a:gsLst>
                    <a:gs pos="2917">
                      <a:schemeClr val="tx1"/>
                    </a:gs>
                    <a:gs pos="30000">
                      <a:schemeClr val="tx1"/>
                    </a:gs>
                  </a:gsLst>
                  <a:lin ang="5400000" scaled="0"/>
                </a:gradFill>
              </a:rPr>
              <a:t>, NTLM…)</a:t>
            </a:r>
            <a:endParaRPr lang="en-US" sz="2400" dirty="0" err="1">
              <a:gradFill>
                <a:gsLst>
                  <a:gs pos="2917">
                    <a:schemeClr val="tx1"/>
                  </a:gs>
                  <a:gs pos="30000">
                    <a:schemeClr val="tx1"/>
                  </a:gs>
                </a:gsLst>
                <a:lin ang="5400000" scaled="0"/>
              </a:gradFill>
            </a:endParaRPr>
          </a:p>
        </p:txBody>
      </p:sp>
      <p:sp>
        <p:nvSpPr>
          <p:cNvPr id="22" name="TextBox 21"/>
          <p:cNvSpPr txBox="1"/>
          <p:nvPr/>
        </p:nvSpPr>
        <p:spPr>
          <a:xfrm>
            <a:off x="609583" y="2898992"/>
            <a:ext cx="3284554" cy="1037207"/>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Protocolos modernos</a:t>
            </a:r>
          </a:p>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OAuth</a:t>
            </a:r>
            <a:r>
              <a:rPr lang="es-ES" sz="2400" dirty="0">
                <a:gradFill>
                  <a:gsLst>
                    <a:gs pos="2917">
                      <a:schemeClr val="tx1"/>
                    </a:gs>
                    <a:gs pos="30000">
                      <a:schemeClr val="tx1"/>
                    </a:gs>
                  </a:gsLst>
                  <a:lin ang="5400000" scaled="0"/>
                </a:gradFill>
              </a:rPr>
              <a:t>, WS-</a:t>
            </a:r>
            <a:r>
              <a:rPr lang="es-ES" sz="2400" dirty="0" err="1">
                <a:gradFill>
                  <a:gsLst>
                    <a:gs pos="2917">
                      <a:schemeClr val="tx1"/>
                    </a:gs>
                    <a:gs pos="30000">
                      <a:schemeClr val="tx1"/>
                    </a:gs>
                  </a:gsLst>
                  <a:lin ang="5400000" scaled="0"/>
                </a:gradFill>
              </a:rPr>
              <a:t>Fed</a:t>
            </a:r>
            <a:r>
              <a:rPr lang="es-ES" sz="2400" dirty="0">
                <a:gradFill>
                  <a:gsLst>
                    <a:gs pos="2917">
                      <a:schemeClr val="tx1"/>
                    </a:gs>
                    <a:gs pos="30000">
                      <a:schemeClr val="tx1"/>
                    </a:gs>
                  </a:gsLst>
                  <a:lin ang="5400000" scaled="0"/>
                </a:gradFill>
              </a:rPr>
              <a:t>, etc.)</a:t>
            </a:r>
            <a:endParaRPr lang="en-US" sz="2400" dirty="0" err="1">
              <a:gradFill>
                <a:gsLst>
                  <a:gs pos="2917">
                    <a:schemeClr val="tx1"/>
                  </a:gs>
                  <a:gs pos="30000">
                    <a:schemeClr val="tx1"/>
                  </a:gs>
                </a:gsLst>
                <a:lin ang="5400000" scaled="0"/>
              </a:gradFill>
            </a:endParaRPr>
          </a:p>
        </p:txBody>
      </p:sp>
      <p:sp>
        <p:nvSpPr>
          <p:cNvPr id="23" name="Rounded Rectangle 22"/>
          <p:cNvSpPr/>
          <p:nvPr/>
        </p:nvSpPr>
        <p:spPr bwMode="auto">
          <a:xfrm>
            <a:off x="4084638" y="2582862"/>
            <a:ext cx="2580621" cy="137505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a:ln w="0"/>
                <a:solidFill>
                  <a:schemeClr val="bg1"/>
                </a:solidFill>
                <a:effectLst>
                  <a:outerShdw blurRad="38100" dist="19050" dir="2700000" algn="tl" rotWithShape="0">
                    <a:schemeClr val="dk1">
                      <a:alpha val="40000"/>
                    </a:schemeClr>
                  </a:outerShdw>
                </a:effectLst>
              </a:rPr>
              <a:t>Active </a:t>
            </a:r>
            <a:r>
              <a:rPr lang="es-ES" sz="2000" dirty="0" err="1">
                <a:ln w="0"/>
                <a:solidFill>
                  <a:schemeClr val="bg1"/>
                </a:solidFill>
                <a:effectLst>
                  <a:outerShdw blurRad="38100" dist="19050" dir="2700000" algn="tl" rotWithShape="0">
                    <a:schemeClr val="dk1">
                      <a:alpha val="40000"/>
                    </a:schemeClr>
                  </a:outerShdw>
                </a:effectLst>
              </a:rPr>
              <a:t>Directory</a:t>
            </a:r>
            <a:r>
              <a:rPr lang="es-ES" sz="2000" dirty="0">
                <a:ln w="0"/>
                <a:solidFill>
                  <a:schemeClr val="bg1"/>
                </a:solidFill>
                <a:effectLst>
                  <a:outerShdw blurRad="38100" dist="19050" dir="2700000" algn="tl" rotWithShape="0">
                    <a:schemeClr val="dk1">
                      <a:alpha val="40000"/>
                    </a:schemeClr>
                  </a:outerShdw>
                </a:effectLst>
              </a:rPr>
              <a:t> </a:t>
            </a:r>
            <a:r>
              <a:rPr lang="es-ES" sz="2000" dirty="0" err="1">
                <a:ln w="0"/>
                <a:solidFill>
                  <a:schemeClr val="bg1"/>
                </a:solidFill>
                <a:effectLst>
                  <a:outerShdw blurRad="38100" dist="19050" dir="2700000" algn="tl" rotWithShape="0">
                    <a:schemeClr val="dk1">
                      <a:alpha val="40000"/>
                    </a:schemeClr>
                  </a:outerShdw>
                </a:effectLst>
              </a:rPr>
              <a:t>Federation</a:t>
            </a:r>
            <a:r>
              <a:rPr lang="es-ES" sz="2000" dirty="0">
                <a:ln w="0"/>
                <a:solidFill>
                  <a:schemeClr val="bg1"/>
                </a:solidFill>
                <a:effectLst>
                  <a:outerShdw blurRad="38100" dist="19050" dir="2700000" algn="tl" rotWithShape="0">
                    <a:schemeClr val="dk1">
                      <a:alpha val="40000"/>
                    </a:schemeClr>
                  </a:outerShdw>
                </a:effectLst>
              </a:rPr>
              <a:t> Services</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4" name="Rounded Rectangle 23"/>
          <p:cNvSpPr/>
          <p:nvPr/>
        </p:nvSpPr>
        <p:spPr bwMode="auto">
          <a:xfrm>
            <a:off x="6741459" y="2582862"/>
            <a:ext cx="2580621" cy="137505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err="1">
                <a:ln w="0"/>
                <a:solidFill>
                  <a:schemeClr val="bg1"/>
                </a:solidFill>
                <a:effectLst>
                  <a:outerShdw blurRad="38100" dist="19050" dir="2700000" algn="tl" rotWithShape="0">
                    <a:schemeClr val="dk1">
                      <a:alpha val="40000"/>
                    </a:schemeClr>
                  </a:outerShdw>
                </a:effectLst>
              </a:rPr>
              <a:t>Azure</a:t>
            </a:r>
            <a:r>
              <a:rPr lang="es-ES" sz="2000" dirty="0">
                <a:ln w="0"/>
                <a:solidFill>
                  <a:schemeClr val="bg1"/>
                </a:solidFill>
                <a:effectLst>
                  <a:outerShdw blurRad="38100" dist="19050" dir="2700000" algn="tl" rotWithShape="0">
                    <a:schemeClr val="dk1">
                      <a:alpha val="40000"/>
                    </a:schemeClr>
                  </a:outerShdw>
                </a:effectLst>
              </a:rPr>
              <a:t> Active </a:t>
            </a:r>
            <a:r>
              <a:rPr lang="es-ES" sz="2000" dirty="0" err="1">
                <a:ln w="0"/>
                <a:solidFill>
                  <a:schemeClr val="bg1"/>
                </a:solidFill>
                <a:effectLst>
                  <a:outerShdw blurRad="38100" dist="19050" dir="2700000" algn="tl" rotWithShape="0">
                    <a:schemeClr val="dk1">
                      <a:alpha val="40000"/>
                    </a:schemeClr>
                  </a:outerShdw>
                </a:effectLst>
              </a:rPr>
              <a:t>Directory</a:t>
            </a:r>
            <a:endParaRPr lang="en-US" sz="2000" dirty="0">
              <a:ln w="0"/>
              <a:solidFill>
                <a:schemeClr val="bg1"/>
              </a:solidFill>
              <a:effectLst>
                <a:outerShdw blurRad="38100" dist="19050" dir="2700000" algn="tl" rotWithShape="0">
                  <a:schemeClr val="dk1">
                    <a:alpha val="40000"/>
                  </a:schemeClr>
                </a:outerShdw>
              </a:effectLst>
            </a:endParaRPr>
          </a:p>
        </p:txBody>
      </p:sp>
      <p:sp>
        <p:nvSpPr>
          <p:cNvPr id="25" name="Rounded Rectangle 24"/>
          <p:cNvSpPr/>
          <p:nvPr/>
        </p:nvSpPr>
        <p:spPr bwMode="auto">
          <a:xfrm>
            <a:off x="6751635" y="4150013"/>
            <a:ext cx="2580621" cy="13750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2000" dirty="0">
                <a:ln w="0"/>
                <a:solidFill>
                  <a:schemeClr val="bg1"/>
                </a:solidFill>
                <a:effectLst>
                  <a:outerShdw blurRad="38100" dist="19050" dir="2700000" algn="tl" rotWithShape="0">
                    <a:schemeClr val="dk1">
                      <a:alpha val="40000"/>
                    </a:schemeClr>
                  </a:outerShdw>
                </a:effectLst>
              </a:rPr>
              <a:t>¿Montar controladores de dominio en </a:t>
            </a:r>
            <a:r>
              <a:rPr lang="es-ES" sz="2000" dirty="0" err="1">
                <a:ln w="0"/>
                <a:solidFill>
                  <a:schemeClr val="bg1"/>
                </a:solidFill>
                <a:effectLst>
                  <a:outerShdw blurRad="38100" dist="19050" dir="2700000" algn="tl" rotWithShape="0">
                    <a:schemeClr val="dk1">
                      <a:alpha val="40000"/>
                    </a:schemeClr>
                  </a:outerShdw>
                </a:effectLst>
              </a:rPr>
              <a:t>Azure</a:t>
            </a:r>
            <a:r>
              <a:rPr lang="es-ES" sz="2000" dirty="0">
                <a:ln w="0"/>
                <a:solidFill>
                  <a:schemeClr val="bg1"/>
                </a:solidFill>
                <a:effectLst>
                  <a:outerShdw blurRad="38100" dist="19050" dir="2700000" algn="tl" rotWithShape="0">
                    <a:schemeClr val="dk1">
                      <a:alpha val="40000"/>
                    </a:schemeClr>
                  </a:outerShdw>
                </a:effectLst>
              </a:rPr>
              <a:t>?</a:t>
            </a:r>
            <a:endParaRPr lang="en-US" sz="20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9932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Instalar controladores de dominio en </a:t>
            </a:r>
            <a:r>
              <a:rPr lang="es-ES" dirty="0" err="1"/>
              <a:t>Azure</a:t>
            </a:r>
            <a:endParaRPr lang="en-US" dirty="0"/>
          </a:p>
        </p:txBody>
      </p:sp>
      <p:sp>
        <p:nvSpPr>
          <p:cNvPr id="3" name="Text Placeholder 2"/>
          <p:cNvSpPr>
            <a:spLocks noGrp="1"/>
          </p:cNvSpPr>
          <p:nvPr>
            <p:ph type="body" sz="quarter" idx="10"/>
          </p:nvPr>
        </p:nvSpPr>
        <p:spPr>
          <a:xfrm>
            <a:off x="274638" y="1212850"/>
            <a:ext cx="11887200" cy="5232202"/>
          </a:xfrm>
        </p:spPr>
        <p:txBody>
          <a:bodyPr/>
          <a:lstStyle/>
          <a:p>
            <a:r>
              <a:rPr lang="es-ES" dirty="0"/>
              <a:t>VPN entre entorno </a:t>
            </a:r>
            <a:r>
              <a:rPr lang="es-ES" dirty="0" err="1"/>
              <a:t>on-prem</a:t>
            </a:r>
            <a:r>
              <a:rPr lang="es-ES" dirty="0"/>
              <a:t> y </a:t>
            </a:r>
            <a:r>
              <a:rPr lang="es-ES" dirty="0" err="1"/>
              <a:t>Azure</a:t>
            </a:r>
            <a:endParaRPr lang="es-ES" dirty="0"/>
          </a:p>
          <a:p>
            <a:r>
              <a:rPr lang="es-ES" dirty="0"/>
              <a:t>Necesidad de desplegar y configurar los controladores de dominio</a:t>
            </a:r>
          </a:p>
          <a:p>
            <a:r>
              <a:rPr lang="es-ES" dirty="0"/>
              <a:t>Instalar y mantener más de 1 DC para alta disponibilidad</a:t>
            </a:r>
          </a:p>
          <a:p>
            <a:r>
              <a:rPr lang="es-ES" dirty="0"/>
              <a:t>Mantenimiento</a:t>
            </a:r>
          </a:p>
          <a:p>
            <a:pPr lvl="1"/>
            <a:r>
              <a:rPr lang="es-ES" dirty="0"/>
              <a:t>Instalación de actualizaciones</a:t>
            </a:r>
          </a:p>
          <a:p>
            <a:pPr lvl="1"/>
            <a:r>
              <a:rPr lang="es-ES" dirty="0"/>
              <a:t>Solución de problemas de replicación</a:t>
            </a:r>
          </a:p>
          <a:p>
            <a:pPr lvl="1"/>
            <a:r>
              <a:rPr lang="es-ES" dirty="0"/>
              <a:t>Solución de problemas de conexión</a:t>
            </a:r>
            <a:endParaRPr lang="en-US" dirty="0"/>
          </a:p>
          <a:p>
            <a:pPr lvl="1"/>
            <a:r>
              <a:rPr lang="es-ES" dirty="0" err="1"/>
              <a:t>Backups</a:t>
            </a:r>
            <a:endParaRPr lang="es-ES" dirty="0"/>
          </a:p>
        </p:txBody>
      </p:sp>
    </p:spTree>
    <p:extLst>
      <p:ext uri="{BB962C8B-B14F-4D97-AF65-F5344CB8AC3E}">
        <p14:creationId xmlns:p14="http://schemas.microsoft.com/office/powerpoint/2010/main" val="749454246"/>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2b2dfeed-2da1-4ef4-b600-f5543001ef98"/>
    <ds:schemaRef ds:uri="http://schemas.openxmlformats.org/package/2006/metadata/core-properties"/>
    <ds:schemaRef ds:uri="http://purl.org/dc/elements/1.1/"/>
    <ds:schemaRef ds:uri="http://schemas.microsoft.com/office/infopath/2007/PartnerControls"/>
    <ds:schemaRef ds:uri="d7b89efc-599c-41ef-afcb-e0aecc35db08"/>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1125</TotalTime>
  <Words>1865</Words>
  <Application>Microsoft Office PowerPoint</Application>
  <PresentationFormat>Custom</PresentationFormat>
  <Paragraphs>296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Segoe UI</vt:lpstr>
      <vt:lpstr>Segoe UI Light</vt:lpstr>
      <vt:lpstr>Wingdings</vt:lpstr>
      <vt:lpstr>GCIO Summit 2016 Template - White</vt:lpstr>
      <vt:lpstr>PowerPoint Presentation</vt:lpstr>
      <vt:lpstr>Introducción a Azure AD Domain Services, ventajas y escenarios de uso</vt:lpstr>
      <vt:lpstr>Estructura de la sesión</vt:lpstr>
      <vt:lpstr>Revisemos algunos conceptos</vt:lpstr>
      <vt:lpstr>¿Qué tenemos en Directorio Activo?</vt:lpstr>
      <vt:lpstr>¿Cómo publicamos aplicaciones clásicas?</vt:lpstr>
      <vt:lpstr>El porqué de la autenticación basada en claims</vt:lpstr>
      <vt:lpstr>¿Y entonces qué hago con mis aplicaciones?</vt:lpstr>
      <vt:lpstr>Instalar controladores de dominio en Azure</vt:lpstr>
      <vt:lpstr>Introducción a Azure AD Domain Services</vt:lpstr>
      <vt:lpstr>Introducción a Azure AD Domain Services</vt:lpstr>
      <vt:lpstr>Introducción a Azure AD Domain Services</vt:lpstr>
      <vt:lpstr>Características de Azure AD Domain Services</vt:lpstr>
      <vt:lpstr>Características de Azure AD Domain Services</vt:lpstr>
      <vt:lpstr>Introducción a Azure AD Domain Services</vt:lpstr>
      <vt:lpstr>Introducción a Azure AD Domain Services</vt:lpstr>
      <vt:lpstr>Comparativa Azure AD DS y Windows AD</vt:lpstr>
      <vt:lpstr>Comparativa Azure AD DS y Windows AD</vt:lpstr>
      <vt:lpstr>Comparativa Azure AD DS y Windows AD</vt:lpstr>
      <vt:lpstr>¿Y entonces qué hago con mis aplicaciones?</vt:lpstr>
      <vt:lpstr>Vamos al lío. Utilizando Azure AD Domain Services</vt:lpstr>
      <vt:lpstr>Configuración de Azure AD Domain Services</vt:lpstr>
      <vt:lpstr>Activación de Azure AD Domain Services</vt:lpstr>
      <vt:lpstr>Gestión de Azure AD Domain Services</vt:lpstr>
      <vt:lpstr>Escenarios de uso</vt:lpstr>
      <vt:lpstr>Computer join</vt:lpstr>
      <vt:lpstr>LDAP bind y read con ldp</vt:lpstr>
      <vt:lpstr>Aplicación LDAP</vt:lpstr>
      <vt:lpstr>Conceptos clave</vt:lpstr>
      <vt:lpstr>Conceptos clave</vt:lpstr>
      <vt:lpstr>¿Preguntas?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Omar Nuñez Regalado</cp:lastModifiedBy>
  <cp:revision>90</cp:revision>
  <dcterms:created xsi:type="dcterms:W3CDTF">2016-08-22T02:07:54Z</dcterms:created>
  <dcterms:modified xsi:type="dcterms:W3CDTF">2016-10-05T11:26:00Z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